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35"/>
  </p:notesMasterIdLst>
  <p:sldIdLst>
    <p:sldId id="256" r:id="rId3"/>
    <p:sldId id="271" r:id="rId4"/>
    <p:sldId id="285" r:id="rId5"/>
    <p:sldId id="293" r:id="rId6"/>
    <p:sldId id="292" r:id="rId7"/>
    <p:sldId id="276" r:id="rId8"/>
    <p:sldId id="297" r:id="rId9"/>
    <p:sldId id="291" r:id="rId10"/>
    <p:sldId id="288" r:id="rId11"/>
    <p:sldId id="294" r:id="rId12"/>
    <p:sldId id="295" r:id="rId13"/>
    <p:sldId id="296" r:id="rId14"/>
    <p:sldId id="282" r:id="rId15"/>
    <p:sldId id="298" r:id="rId16"/>
    <p:sldId id="286" r:id="rId17"/>
    <p:sldId id="300" r:id="rId18"/>
    <p:sldId id="301" r:id="rId19"/>
    <p:sldId id="287" r:id="rId20"/>
    <p:sldId id="305" r:id="rId21"/>
    <p:sldId id="290" r:id="rId22"/>
    <p:sldId id="306" r:id="rId23"/>
    <p:sldId id="289" r:id="rId24"/>
    <p:sldId id="284" r:id="rId25"/>
    <p:sldId id="307" r:id="rId26"/>
    <p:sldId id="308" r:id="rId27"/>
    <p:sldId id="309" r:id="rId28"/>
    <p:sldId id="283" r:id="rId29"/>
    <p:sldId id="299" r:id="rId30"/>
    <p:sldId id="302" r:id="rId31"/>
    <p:sldId id="303" r:id="rId32"/>
    <p:sldId id="304" r:id="rId33"/>
    <p:sldId id="275" r:id="rId3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F3D2E-7BF8-4620-9E88-CB751C02F859}" v="831" dt="2025-03-09T01:02:59.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65110" autoAdjust="0"/>
  </p:normalViewPr>
  <p:slideViewPr>
    <p:cSldViewPr snapToGrid="0">
      <p:cViewPr varScale="1">
        <p:scale>
          <a:sx n="61" d="100"/>
          <a:sy n="6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840F3D2E-7BF8-4620-9E88-CB751C02F859}"/>
    <pc:docChg chg="undo custSel addSld delSld modSld sldOrd">
      <pc:chgData name="Schwitzner, Ted" userId="5a7e4d77-0646-4288-9b3a-6d00e909e8af" providerId="ADAL" clId="{840F3D2E-7BF8-4620-9E88-CB751C02F859}" dt="2025-03-10T20:09:06.103" v="57739" actId="20577"/>
      <pc:docMkLst>
        <pc:docMk/>
      </pc:docMkLst>
      <pc:sldChg chg="modSp mod">
        <pc:chgData name="Schwitzner, Ted" userId="5a7e4d77-0646-4288-9b3a-6d00e909e8af" providerId="ADAL" clId="{840F3D2E-7BF8-4620-9E88-CB751C02F859}" dt="2025-03-06T14:10:16.377" v="28" actId="20577"/>
        <pc:sldMkLst>
          <pc:docMk/>
          <pc:sldMk cId="2030186281" sldId="256"/>
        </pc:sldMkLst>
        <pc:spChg chg="mod">
          <ac:chgData name="Schwitzner, Ted" userId="5a7e4d77-0646-4288-9b3a-6d00e909e8af" providerId="ADAL" clId="{840F3D2E-7BF8-4620-9E88-CB751C02F859}" dt="2025-03-06T14:10:16.377" v="28" actId="20577"/>
          <ac:spMkLst>
            <pc:docMk/>
            <pc:sldMk cId="2030186281" sldId="256"/>
            <ac:spMk id="3" creationId="{F67AD4E4-C115-F13E-B0A7-001462664307}"/>
          </ac:spMkLst>
        </pc:spChg>
      </pc:sldChg>
      <pc:sldChg chg="modSp del mod">
        <pc:chgData name="Schwitzner, Ted" userId="5a7e4d77-0646-4288-9b3a-6d00e909e8af" providerId="ADAL" clId="{840F3D2E-7BF8-4620-9E88-CB751C02F859}" dt="2025-03-06T14:10:56.086" v="366" actId="2696"/>
        <pc:sldMkLst>
          <pc:docMk/>
          <pc:sldMk cId="3613583415" sldId="258"/>
        </pc:sldMkLst>
      </pc:sldChg>
      <pc:sldChg chg="del">
        <pc:chgData name="Schwitzner, Ted" userId="5a7e4d77-0646-4288-9b3a-6d00e909e8af" providerId="ADAL" clId="{840F3D2E-7BF8-4620-9E88-CB751C02F859}" dt="2025-03-06T14:11:13.781" v="367" actId="2696"/>
        <pc:sldMkLst>
          <pc:docMk/>
          <pc:sldMk cId="234905620" sldId="267"/>
        </pc:sldMkLst>
      </pc:sldChg>
      <pc:sldChg chg="modNotesTx">
        <pc:chgData name="Schwitzner, Ted" userId="5a7e4d77-0646-4288-9b3a-6d00e909e8af" providerId="ADAL" clId="{840F3D2E-7BF8-4620-9E88-CB751C02F859}" dt="2025-03-06T14:12:52.186" v="389"/>
        <pc:sldMkLst>
          <pc:docMk/>
          <pc:sldMk cId="3527031702" sldId="275"/>
        </pc:sldMkLst>
      </pc:sldChg>
      <pc:sldChg chg="addSp delSp modSp new mod ord modClrScheme chgLayout modNotesTx">
        <pc:chgData name="Schwitzner, Ted" userId="5a7e4d77-0646-4288-9b3a-6d00e909e8af" providerId="ADAL" clId="{840F3D2E-7BF8-4620-9E88-CB751C02F859}" dt="2025-03-08T19:43:35.809" v="10600" actId="962"/>
        <pc:sldMkLst>
          <pc:docMk/>
          <pc:sldMk cId="2360460034" sldId="276"/>
        </pc:sldMkLst>
        <pc:spChg chg="mod ord">
          <ac:chgData name="Schwitzner, Ted" userId="5a7e4d77-0646-4288-9b3a-6d00e909e8af" providerId="ADAL" clId="{840F3D2E-7BF8-4620-9E88-CB751C02F859}" dt="2025-03-08T19:21:03.122" v="7609" actId="700"/>
          <ac:spMkLst>
            <pc:docMk/>
            <pc:sldMk cId="2360460034" sldId="276"/>
            <ac:spMk id="2" creationId="{80FAA4EE-AC74-1FB2-0770-80E2EA3727FE}"/>
          </ac:spMkLst>
        </pc:spChg>
        <pc:spChg chg="add mod ord">
          <ac:chgData name="Schwitzner, Ted" userId="5a7e4d77-0646-4288-9b3a-6d00e909e8af" providerId="ADAL" clId="{840F3D2E-7BF8-4620-9E88-CB751C02F859}" dt="2025-03-08T19:21:03.122" v="7609" actId="700"/>
          <ac:spMkLst>
            <pc:docMk/>
            <pc:sldMk cId="2360460034" sldId="276"/>
            <ac:spMk id="6" creationId="{991F0A88-03AD-037F-B8C2-A50FF6EDE74C}"/>
          </ac:spMkLst>
        </pc:spChg>
        <pc:picChg chg="add mod">
          <ac:chgData name="Schwitzner, Ted" userId="5a7e4d77-0646-4288-9b3a-6d00e909e8af" providerId="ADAL" clId="{840F3D2E-7BF8-4620-9E88-CB751C02F859}" dt="2025-03-08T19:29:08.753" v="8646" actId="962"/>
          <ac:picMkLst>
            <pc:docMk/>
            <pc:sldMk cId="2360460034" sldId="276"/>
            <ac:picMk id="8" creationId="{014C1760-9A72-CF1A-50A4-811A128CA444}"/>
          </ac:picMkLst>
        </pc:picChg>
        <pc:picChg chg="add mod ord">
          <ac:chgData name="Schwitzner, Ted" userId="5a7e4d77-0646-4288-9b3a-6d00e909e8af" providerId="ADAL" clId="{840F3D2E-7BF8-4620-9E88-CB751C02F859}" dt="2025-03-08T19:43:35.809" v="10600" actId="962"/>
          <ac:picMkLst>
            <pc:docMk/>
            <pc:sldMk cId="2360460034" sldId="276"/>
            <ac:picMk id="10" creationId="{95C1B9F2-27AF-65FF-7D7C-6B7D493A956D}"/>
          </ac:picMkLst>
        </pc:picChg>
      </pc:sldChg>
      <pc:sldChg chg="del">
        <pc:chgData name="Schwitzner, Ted" userId="5a7e4d77-0646-4288-9b3a-6d00e909e8af" providerId="ADAL" clId="{840F3D2E-7BF8-4620-9E88-CB751C02F859}" dt="2025-03-06T14:10:56.086" v="366" actId="2696"/>
        <pc:sldMkLst>
          <pc:docMk/>
          <pc:sldMk cId="2578040042" sldId="276"/>
        </pc:sldMkLst>
      </pc:sldChg>
      <pc:sldChg chg="del">
        <pc:chgData name="Schwitzner, Ted" userId="5a7e4d77-0646-4288-9b3a-6d00e909e8af" providerId="ADAL" clId="{840F3D2E-7BF8-4620-9E88-CB751C02F859}" dt="2025-03-06T14:11:18.269" v="368" actId="2696"/>
        <pc:sldMkLst>
          <pc:docMk/>
          <pc:sldMk cId="1165634239" sldId="277"/>
        </pc:sldMkLst>
      </pc:sldChg>
      <pc:sldChg chg="add del">
        <pc:chgData name="Schwitzner, Ted" userId="5a7e4d77-0646-4288-9b3a-6d00e909e8af" providerId="ADAL" clId="{840F3D2E-7BF8-4620-9E88-CB751C02F859}" dt="2025-03-06T14:25:08.900" v="439" actId="2696"/>
        <pc:sldMkLst>
          <pc:docMk/>
          <pc:sldMk cId="3284159805" sldId="277"/>
        </pc:sldMkLst>
      </pc:sldChg>
      <pc:sldChg chg="add del">
        <pc:chgData name="Schwitzner, Ted" userId="5a7e4d77-0646-4288-9b3a-6d00e909e8af" providerId="ADAL" clId="{840F3D2E-7BF8-4620-9E88-CB751C02F859}" dt="2025-03-06T14:25:06.416" v="438" actId="2696"/>
        <pc:sldMkLst>
          <pc:docMk/>
          <pc:sldMk cId="736909849" sldId="278"/>
        </pc:sldMkLst>
      </pc:sldChg>
      <pc:sldChg chg="del">
        <pc:chgData name="Schwitzner, Ted" userId="5a7e4d77-0646-4288-9b3a-6d00e909e8af" providerId="ADAL" clId="{840F3D2E-7BF8-4620-9E88-CB751C02F859}" dt="2025-03-06T14:11:25.839" v="370" actId="2696"/>
        <pc:sldMkLst>
          <pc:docMk/>
          <pc:sldMk cId="3498807127" sldId="278"/>
        </pc:sldMkLst>
      </pc:sldChg>
      <pc:sldChg chg="add del">
        <pc:chgData name="Schwitzner, Ted" userId="5a7e4d77-0646-4288-9b3a-6d00e909e8af" providerId="ADAL" clId="{840F3D2E-7BF8-4620-9E88-CB751C02F859}" dt="2025-03-06T14:25:02.950" v="437" actId="2696"/>
        <pc:sldMkLst>
          <pc:docMk/>
          <pc:sldMk cId="2281703704" sldId="279"/>
        </pc:sldMkLst>
      </pc:sldChg>
      <pc:sldChg chg="del">
        <pc:chgData name="Schwitzner, Ted" userId="5a7e4d77-0646-4288-9b3a-6d00e909e8af" providerId="ADAL" clId="{840F3D2E-7BF8-4620-9E88-CB751C02F859}" dt="2025-03-06T14:11:30.856" v="372" actId="2696"/>
        <pc:sldMkLst>
          <pc:docMk/>
          <pc:sldMk cId="3715717937" sldId="279"/>
        </pc:sldMkLst>
      </pc:sldChg>
      <pc:sldChg chg="add del">
        <pc:chgData name="Schwitzner, Ted" userId="5a7e4d77-0646-4288-9b3a-6d00e909e8af" providerId="ADAL" clId="{840F3D2E-7BF8-4620-9E88-CB751C02F859}" dt="2025-03-06T14:25:00.084" v="436" actId="2696"/>
        <pc:sldMkLst>
          <pc:docMk/>
          <pc:sldMk cId="3159658055" sldId="280"/>
        </pc:sldMkLst>
      </pc:sldChg>
      <pc:sldChg chg="del">
        <pc:chgData name="Schwitzner, Ted" userId="5a7e4d77-0646-4288-9b3a-6d00e909e8af" providerId="ADAL" clId="{840F3D2E-7BF8-4620-9E88-CB751C02F859}" dt="2025-03-06T14:11:46.456" v="379" actId="2696"/>
        <pc:sldMkLst>
          <pc:docMk/>
          <pc:sldMk cId="4199347559" sldId="280"/>
        </pc:sldMkLst>
      </pc:sldChg>
      <pc:sldChg chg="add del">
        <pc:chgData name="Schwitzner, Ted" userId="5a7e4d77-0646-4288-9b3a-6d00e909e8af" providerId="ADAL" clId="{840F3D2E-7BF8-4620-9E88-CB751C02F859}" dt="2025-03-06T14:24:57.560" v="435" actId="2696"/>
        <pc:sldMkLst>
          <pc:docMk/>
          <pc:sldMk cId="344133306" sldId="281"/>
        </pc:sldMkLst>
      </pc:sldChg>
      <pc:sldChg chg="del">
        <pc:chgData name="Schwitzner, Ted" userId="5a7e4d77-0646-4288-9b3a-6d00e909e8af" providerId="ADAL" clId="{840F3D2E-7BF8-4620-9E88-CB751C02F859}" dt="2025-03-06T14:11:52.603" v="382" actId="2696"/>
        <pc:sldMkLst>
          <pc:docMk/>
          <pc:sldMk cId="2930309220" sldId="281"/>
        </pc:sldMkLst>
      </pc:sldChg>
      <pc:sldChg chg="del">
        <pc:chgData name="Schwitzner, Ted" userId="5a7e4d77-0646-4288-9b3a-6d00e909e8af" providerId="ADAL" clId="{840F3D2E-7BF8-4620-9E88-CB751C02F859}" dt="2025-03-06T14:11:48.528" v="380" actId="2696"/>
        <pc:sldMkLst>
          <pc:docMk/>
          <pc:sldMk cId="347672351" sldId="282"/>
        </pc:sldMkLst>
      </pc:sldChg>
      <pc:sldChg chg="modSp add mod ord modNotesTx">
        <pc:chgData name="Schwitzner, Ted" userId="5a7e4d77-0646-4288-9b3a-6d00e909e8af" providerId="ADAL" clId="{840F3D2E-7BF8-4620-9E88-CB751C02F859}" dt="2025-03-08T22:38:54.048" v="28672" actId="6549"/>
        <pc:sldMkLst>
          <pc:docMk/>
          <pc:sldMk cId="2110197471" sldId="282"/>
        </pc:sldMkLst>
        <pc:spChg chg="mod">
          <ac:chgData name="Schwitzner, Ted" userId="5a7e4d77-0646-4288-9b3a-6d00e909e8af" providerId="ADAL" clId="{840F3D2E-7BF8-4620-9E88-CB751C02F859}" dt="2025-03-08T22:36:43.811" v="28609" actId="20577"/>
          <ac:spMkLst>
            <pc:docMk/>
            <pc:sldMk cId="2110197471" sldId="282"/>
            <ac:spMk id="2" creationId="{7D2078DE-29BF-731E-1814-0E07413A580A}"/>
          </ac:spMkLst>
        </pc:spChg>
        <pc:spChg chg="mod">
          <ac:chgData name="Schwitzner, Ted" userId="5a7e4d77-0646-4288-9b3a-6d00e909e8af" providerId="ADAL" clId="{840F3D2E-7BF8-4620-9E88-CB751C02F859}" dt="2025-03-08T22:36:58.375" v="28618" actId="20577"/>
          <ac:spMkLst>
            <pc:docMk/>
            <pc:sldMk cId="2110197471" sldId="282"/>
            <ac:spMk id="3" creationId="{A1CDBDA3-3723-307A-3569-8DB8321ACEA8}"/>
          </ac:spMkLst>
        </pc:spChg>
      </pc:sldChg>
      <pc:sldChg chg="del">
        <pc:chgData name="Schwitzner, Ted" userId="5a7e4d77-0646-4288-9b3a-6d00e909e8af" providerId="ADAL" clId="{840F3D2E-7BF8-4620-9E88-CB751C02F859}" dt="2025-03-06T14:11:38.182" v="375" actId="2696"/>
        <pc:sldMkLst>
          <pc:docMk/>
          <pc:sldMk cId="3369191188" sldId="283"/>
        </pc:sldMkLst>
      </pc:sldChg>
      <pc:sldChg chg="modSp add mod ord modNotesTx">
        <pc:chgData name="Schwitzner, Ted" userId="5a7e4d77-0646-4288-9b3a-6d00e909e8af" providerId="ADAL" clId="{840F3D2E-7BF8-4620-9E88-CB751C02F859}" dt="2025-03-09T03:48:43.197" v="57126" actId="114"/>
        <pc:sldMkLst>
          <pc:docMk/>
          <pc:sldMk cId="3855451297" sldId="283"/>
        </pc:sldMkLst>
        <pc:spChg chg="mod">
          <ac:chgData name="Schwitzner, Ted" userId="5a7e4d77-0646-4288-9b3a-6d00e909e8af" providerId="ADAL" clId="{840F3D2E-7BF8-4620-9E88-CB751C02F859}" dt="2025-03-09T03:20:03.941" v="54515" actId="20577"/>
          <ac:spMkLst>
            <pc:docMk/>
            <pc:sldMk cId="3855451297" sldId="283"/>
            <ac:spMk id="2" creationId="{0D7BC36D-CD0E-9B7D-ABFE-A48A09807853}"/>
          </ac:spMkLst>
        </pc:spChg>
        <pc:spChg chg="mod">
          <ac:chgData name="Schwitzner, Ted" userId="5a7e4d77-0646-4288-9b3a-6d00e909e8af" providerId="ADAL" clId="{840F3D2E-7BF8-4620-9E88-CB751C02F859}" dt="2025-03-09T03:48:43.197" v="57126" actId="114"/>
          <ac:spMkLst>
            <pc:docMk/>
            <pc:sldMk cId="3855451297" sldId="283"/>
            <ac:spMk id="3" creationId="{2CC92A84-AB20-3AA8-F066-E3EBBA43E0F2}"/>
          </ac:spMkLst>
        </pc:spChg>
      </pc:sldChg>
      <pc:sldChg chg="del">
        <pc:chgData name="Schwitzner, Ted" userId="5a7e4d77-0646-4288-9b3a-6d00e909e8af" providerId="ADAL" clId="{840F3D2E-7BF8-4620-9E88-CB751C02F859}" dt="2025-03-06T14:12:01.495" v="386" actId="2696"/>
        <pc:sldMkLst>
          <pc:docMk/>
          <pc:sldMk cId="289444026" sldId="284"/>
        </pc:sldMkLst>
      </pc:sldChg>
      <pc:sldChg chg="modSp add mod ord modNotesTx">
        <pc:chgData name="Schwitzner, Ted" userId="5a7e4d77-0646-4288-9b3a-6d00e909e8af" providerId="ADAL" clId="{840F3D2E-7BF8-4620-9E88-CB751C02F859}" dt="2025-03-09T02:57:55.134" v="51605" actId="20577"/>
        <pc:sldMkLst>
          <pc:docMk/>
          <pc:sldMk cId="863852500" sldId="284"/>
        </pc:sldMkLst>
        <pc:spChg chg="mod">
          <ac:chgData name="Schwitzner, Ted" userId="5a7e4d77-0646-4288-9b3a-6d00e909e8af" providerId="ADAL" clId="{840F3D2E-7BF8-4620-9E88-CB751C02F859}" dt="2025-03-09T02:57:55.134" v="51605" actId="20577"/>
          <ac:spMkLst>
            <pc:docMk/>
            <pc:sldMk cId="863852500" sldId="284"/>
            <ac:spMk id="2" creationId="{D1F6572F-098C-0545-E0C1-CABB8019500A}"/>
          </ac:spMkLst>
        </pc:spChg>
        <pc:spChg chg="mod">
          <ac:chgData name="Schwitzner, Ted" userId="5a7e4d77-0646-4288-9b3a-6d00e909e8af" providerId="ADAL" clId="{840F3D2E-7BF8-4620-9E88-CB751C02F859}" dt="2025-03-09T02:57:21.938" v="51523" actId="20577"/>
          <ac:spMkLst>
            <pc:docMk/>
            <pc:sldMk cId="863852500" sldId="284"/>
            <ac:spMk id="3" creationId="{61C85895-C05A-B4AA-5720-D2F12970B53E}"/>
          </ac:spMkLst>
        </pc:spChg>
      </pc:sldChg>
      <pc:sldChg chg="del">
        <pc:chgData name="Schwitzner, Ted" userId="5a7e4d77-0646-4288-9b3a-6d00e909e8af" providerId="ADAL" clId="{840F3D2E-7BF8-4620-9E88-CB751C02F859}" dt="2025-03-06T14:12:03.529" v="387" actId="2696"/>
        <pc:sldMkLst>
          <pc:docMk/>
          <pc:sldMk cId="736702624" sldId="285"/>
        </pc:sldMkLst>
      </pc:sldChg>
      <pc:sldChg chg="modSp new mod">
        <pc:chgData name="Schwitzner, Ted" userId="5a7e4d77-0646-4288-9b3a-6d00e909e8af" providerId="ADAL" clId="{840F3D2E-7BF8-4620-9E88-CB751C02F859}" dt="2025-03-10T20:09:06.103" v="57739" actId="20577"/>
        <pc:sldMkLst>
          <pc:docMk/>
          <pc:sldMk cId="4138428715" sldId="285"/>
        </pc:sldMkLst>
        <pc:spChg chg="mod">
          <ac:chgData name="Schwitzner, Ted" userId="5a7e4d77-0646-4288-9b3a-6d00e909e8af" providerId="ADAL" clId="{840F3D2E-7BF8-4620-9E88-CB751C02F859}" dt="2025-03-06T14:16:48.915" v="419" actId="20577"/>
          <ac:spMkLst>
            <pc:docMk/>
            <pc:sldMk cId="4138428715" sldId="285"/>
            <ac:spMk id="2" creationId="{0801ADA8-B0CA-BC2C-4D95-CF45C54D47EF}"/>
          </ac:spMkLst>
        </pc:spChg>
        <pc:spChg chg="mod">
          <ac:chgData name="Schwitzner, Ted" userId="5a7e4d77-0646-4288-9b3a-6d00e909e8af" providerId="ADAL" clId="{840F3D2E-7BF8-4620-9E88-CB751C02F859}" dt="2025-03-10T20:09:06.103" v="57739" actId="20577"/>
          <ac:spMkLst>
            <pc:docMk/>
            <pc:sldMk cId="4138428715" sldId="285"/>
            <ac:spMk id="3" creationId="{2BF050AC-5991-7C82-3E35-424F289068F0}"/>
          </ac:spMkLst>
        </pc:spChg>
      </pc:sldChg>
      <pc:sldChg chg="modSp add mod modNotesTx">
        <pc:chgData name="Schwitzner, Ted" userId="5a7e4d77-0646-4288-9b3a-6d00e909e8af" providerId="ADAL" clId="{840F3D2E-7BF8-4620-9E88-CB751C02F859}" dt="2025-03-08T23:12:27.109" v="32689" actId="20577"/>
        <pc:sldMkLst>
          <pc:docMk/>
          <pc:sldMk cId="2127909884" sldId="286"/>
        </pc:sldMkLst>
        <pc:spChg chg="mod">
          <ac:chgData name="Schwitzner, Ted" userId="5a7e4d77-0646-4288-9b3a-6d00e909e8af" providerId="ADAL" clId="{840F3D2E-7BF8-4620-9E88-CB751C02F859}" dt="2025-03-08T23:12:27.109" v="32689" actId="20577"/>
          <ac:spMkLst>
            <pc:docMk/>
            <pc:sldMk cId="2127909884" sldId="286"/>
            <ac:spMk id="2" creationId="{27974314-696F-4824-6ADE-E329E0F437C1}"/>
          </ac:spMkLst>
        </pc:spChg>
        <pc:spChg chg="mod">
          <ac:chgData name="Schwitzner, Ted" userId="5a7e4d77-0646-4288-9b3a-6d00e909e8af" providerId="ADAL" clId="{840F3D2E-7BF8-4620-9E88-CB751C02F859}" dt="2025-03-08T23:11:43.812" v="32688" actId="20577"/>
          <ac:spMkLst>
            <pc:docMk/>
            <pc:sldMk cId="2127909884" sldId="286"/>
            <ac:spMk id="3" creationId="{C3C9EF7E-8938-BC21-B6D8-17E5B632DAA6}"/>
          </ac:spMkLst>
        </pc:spChg>
      </pc:sldChg>
      <pc:sldChg chg="del">
        <pc:chgData name="Schwitzner, Ted" userId="5a7e4d77-0646-4288-9b3a-6d00e909e8af" providerId="ADAL" clId="{840F3D2E-7BF8-4620-9E88-CB751C02F859}" dt="2025-03-06T14:11:50.489" v="381" actId="2696"/>
        <pc:sldMkLst>
          <pc:docMk/>
          <pc:sldMk cId="4256044286" sldId="286"/>
        </pc:sldMkLst>
      </pc:sldChg>
      <pc:sldChg chg="del">
        <pc:chgData name="Schwitzner, Ted" userId="5a7e4d77-0646-4288-9b3a-6d00e909e8af" providerId="ADAL" clId="{840F3D2E-7BF8-4620-9E88-CB751C02F859}" dt="2025-03-06T14:11:23.406" v="369" actId="2696"/>
        <pc:sldMkLst>
          <pc:docMk/>
          <pc:sldMk cId="887717265" sldId="287"/>
        </pc:sldMkLst>
      </pc:sldChg>
      <pc:sldChg chg="modSp add mod ord modNotesTx">
        <pc:chgData name="Schwitzner, Ted" userId="5a7e4d77-0646-4288-9b3a-6d00e909e8af" providerId="ADAL" clId="{840F3D2E-7BF8-4620-9E88-CB751C02F859}" dt="2025-03-09T01:03:21.327" v="43399" actId="20577"/>
        <pc:sldMkLst>
          <pc:docMk/>
          <pc:sldMk cId="2820936495" sldId="287"/>
        </pc:sldMkLst>
        <pc:spChg chg="mod">
          <ac:chgData name="Schwitzner, Ted" userId="5a7e4d77-0646-4288-9b3a-6d00e909e8af" providerId="ADAL" clId="{840F3D2E-7BF8-4620-9E88-CB751C02F859}" dt="2025-03-09T00:09:11.949" v="36654" actId="20577"/>
          <ac:spMkLst>
            <pc:docMk/>
            <pc:sldMk cId="2820936495" sldId="287"/>
            <ac:spMk id="2" creationId="{8545F846-99B8-1A3A-1C3B-DA38A3DAB599}"/>
          </ac:spMkLst>
        </pc:spChg>
        <pc:spChg chg="mod">
          <ac:chgData name="Schwitzner, Ted" userId="5a7e4d77-0646-4288-9b3a-6d00e909e8af" providerId="ADAL" clId="{840F3D2E-7BF8-4620-9E88-CB751C02F859}" dt="2025-03-09T01:03:21.327" v="43399" actId="20577"/>
          <ac:spMkLst>
            <pc:docMk/>
            <pc:sldMk cId="2820936495" sldId="287"/>
            <ac:spMk id="3" creationId="{E625917B-FA66-81AF-7C01-85D2D05743ED}"/>
          </ac:spMkLst>
        </pc:spChg>
      </pc:sldChg>
      <pc:sldChg chg="del">
        <pc:chgData name="Schwitzner, Ted" userId="5a7e4d77-0646-4288-9b3a-6d00e909e8af" providerId="ADAL" clId="{840F3D2E-7BF8-4620-9E88-CB751C02F859}" dt="2025-03-06T14:11:28.312" v="371" actId="2696"/>
        <pc:sldMkLst>
          <pc:docMk/>
          <pc:sldMk cId="35081597" sldId="288"/>
        </pc:sldMkLst>
      </pc:sldChg>
      <pc:sldChg chg="modSp add mod ord modNotesTx">
        <pc:chgData name="Schwitzner, Ted" userId="5a7e4d77-0646-4288-9b3a-6d00e909e8af" providerId="ADAL" clId="{840F3D2E-7BF8-4620-9E88-CB751C02F859}" dt="2025-03-08T21:22:14.666" v="21989" actId="20577"/>
        <pc:sldMkLst>
          <pc:docMk/>
          <pc:sldMk cId="3281413598" sldId="288"/>
        </pc:sldMkLst>
        <pc:spChg chg="mod">
          <ac:chgData name="Schwitzner, Ted" userId="5a7e4d77-0646-4288-9b3a-6d00e909e8af" providerId="ADAL" clId="{840F3D2E-7BF8-4620-9E88-CB751C02F859}" dt="2025-03-08T20:30:04.836" v="15008" actId="20577"/>
          <ac:spMkLst>
            <pc:docMk/>
            <pc:sldMk cId="3281413598" sldId="288"/>
            <ac:spMk id="2" creationId="{9F297EA9-6C98-5050-D189-6D209DEDE5C2}"/>
          </ac:spMkLst>
        </pc:spChg>
        <pc:spChg chg="mod">
          <ac:chgData name="Schwitzner, Ted" userId="5a7e4d77-0646-4288-9b3a-6d00e909e8af" providerId="ADAL" clId="{840F3D2E-7BF8-4620-9E88-CB751C02F859}" dt="2025-03-08T21:14:42.626" v="20606" actId="20577"/>
          <ac:spMkLst>
            <pc:docMk/>
            <pc:sldMk cId="3281413598" sldId="288"/>
            <ac:spMk id="3" creationId="{3340CC32-44CA-A8F3-0E18-92A0E4A9E0B6}"/>
          </ac:spMkLst>
        </pc:spChg>
      </pc:sldChg>
      <pc:sldChg chg="modSp add mod ord modNotesTx">
        <pc:chgData name="Schwitzner, Ted" userId="5a7e4d77-0646-4288-9b3a-6d00e909e8af" providerId="ADAL" clId="{840F3D2E-7BF8-4620-9E88-CB751C02F859}" dt="2025-03-09T02:43:16.275" v="49633" actId="20577"/>
        <pc:sldMkLst>
          <pc:docMk/>
          <pc:sldMk cId="147133419" sldId="289"/>
        </pc:sldMkLst>
        <pc:spChg chg="mod">
          <ac:chgData name="Schwitzner, Ted" userId="5a7e4d77-0646-4288-9b3a-6d00e909e8af" providerId="ADAL" clId="{840F3D2E-7BF8-4620-9E88-CB751C02F859}" dt="2025-03-06T14:32:58.413" v="458"/>
          <ac:spMkLst>
            <pc:docMk/>
            <pc:sldMk cId="147133419" sldId="289"/>
            <ac:spMk id="2" creationId="{A5B1CC41-A9ED-5E1D-C9A3-84B3F5277075}"/>
          </ac:spMkLst>
        </pc:spChg>
        <pc:spChg chg="mod">
          <ac:chgData name="Schwitzner, Ted" userId="5a7e4d77-0646-4288-9b3a-6d00e909e8af" providerId="ADAL" clId="{840F3D2E-7BF8-4620-9E88-CB751C02F859}" dt="2025-03-09T02:38:45.449" v="48755" actId="20577"/>
          <ac:spMkLst>
            <pc:docMk/>
            <pc:sldMk cId="147133419" sldId="289"/>
            <ac:spMk id="3" creationId="{0DED38EA-08F2-B284-6FFA-55A2FD25C9AA}"/>
          </ac:spMkLst>
        </pc:spChg>
      </pc:sldChg>
      <pc:sldChg chg="del">
        <pc:chgData name="Schwitzner, Ted" userId="5a7e4d77-0646-4288-9b3a-6d00e909e8af" providerId="ADAL" clId="{840F3D2E-7BF8-4620-9E88-CB751C02F859}" dt="2025-03-06T14:11:44.353" v="378" actId="2696"/>
        <pc:sldMkLst>
          <pc:docMk/>
          <pc:sldMk cId="2006797590" sldId="289"/>
        </pc:sldMkLst>
      </pc:sldChg>
      <pc:sldChg chg="modSp add mod ord">
        <pc:chgData name="Schwitzner, Ted" userId="5a7e4d77-0646-4288-9b3a-6d00e909e8af" providerId="ADAL" clId="{840F3D2E-7BF8-4620-9E88-CB751C02F859}" dt="2025-03-09T01:43:30.489" v="47386" actId="20577"/>
        <pc:sldMkLst>
          <pc:docMk/>
          <pc:sldMk cId="896893925" sldId="290"/>
        </pc:sldMkLst>
        <pc:spChg chg="mod">
          <ac:chgData name="Schwitzner, Ted" userId="5a7e4d77-0646-4288-9b3a-6d00e909e8af" providerId="ADAL" clId="{840F3D2E-7BF8-4620-9E88-CB751C02F859}" dt="2025-03-06T14:33:32.013" v="462"/>
          <ac:spMkLst>
            <pc:docMk/>
            <pc:sldMk cId="896893925" sldId="290"/>
            <ac:spMk id="2" creationId="{456F5E5E-2686-128F-E0D3-A4E9597C87F4}"/>
          </ac:spMkLst>
        </pc:spChg>
        <pc:spChg chg="mod">
          <ac:chgData name="Schwitzner, Ted" userId="5a7e4d77-0646-4288-9b3a-6d00e909e8af" providerId="ADAL" clId="{840F3D2E-7BF8-4620-9E88-CB751C02F859}" dt="2025-03-09T01:43:30.489" v="47386" actId="20577"/>
          <ac:spMkLst>
            <pc:docMk/>
            <pc:sldMk cId="896893925" sldId="290"/>
            <ac:spMk id="3" creationId="{FFD7AF5C-8FCB-E400-FE8E-47DD23C384B3}"/>
          </ac:spMkLst>
        </pc:spChg>
      </pc:sldChg>
      <pc:sldChg chg="del">
        <pc:chgData name="Schwitzner, Ted" userId="5a7e4d77-0646-4288-9b3a-6d00e909e8af" providerId="ADAL" clId="{840F3D2E-7BF8-4620-9E88-CB751C02F859}" dt="2025-03-06T14:11:33.173" v="373" actId="2696"/>
        <pc:sldMkLst>
          <pc:docMk/>
          <pc:sldMk cId="3507109535" sldId="290"/>
        </pc:sldMkLst>
      </pc:sldChg>
      <pc:sldChg chg="del">
        <pc:chgData name="Schwitzner, Ted" userId="5a7e4d77-0646-4288-9b3a-6d00e909e8af" providerId="ADAL" clId="{840F3D2E-7BF8-4620-9E88-CB751C02F859}" dt="2025-03-06T14:12:05.960" v="388" actId="2696"/>
        <pc:sldMkLst>
          <pc:docMk/>
          <pc:sldMk cId="37353926" sldId="291"/>
        </pc:sldMkLst>
      </pc:sldChg>
      <pc:sldChg chg="modSp add mod ord modNotesTx">
        <pc:chgData name="Schwitzner, Ted" userId="5a7e4d77-0646-4288-9b3a-6d00e909e8af" providerId="ADAL" clId="{840F3D2E-7BF8-4620-9E88-CB751C02F859}" dt="2025-03-08T21:52:09.073" v="23529" actId="20577"/>
        <pc:sldMkLst>
          <pc:docMk/>
          <pc:sldMk cId="852711623" sldId="291"/>
        </pc:sldMkLst>
        <pc:spChg chg="mod">
          <ac:chgData name="Schwitzner, Ted" userId="5a7e4d77-0646-4288-9b3a-6d00e909e8af" providerId="ADAL" clId="{840F3D2E-7BF8-4620-9E88-CB751C02F859}" dt="2025-03-08T21:52:09.073" v="23529" actId="20577"/>
          <ac:spMkLst>
            <pc:docMk/>
            <pc:sldMk cId="852711623" sldId="291"/>
            <ac:spMk id="2" creationId="{BC857CC0-9E26-D3FC-31B9-6B1118BF51F7}"/>
          </ac:spMkLst>
        </pc:spChg>
        <pc:spChg chg="mod">
          <ac:chgData name="Schwitzner, Ted" userId="5a7e4d77-0646-4288-9b3a-6d00e909e8af" providerId="ADAL" clId="{840F3D2E-7BF8-4620-9E88-CB751C02F859}" dt="2025-03-08T20:09:53.550" v="12436" actId="20577"/>
          <ac:spMkLst>
            <pc:docMk/>
            <pc:sldMk cId="852711623" sldId="291"/>
            <ac:spMk id="3" creationId="{3499891C-9C7C-95D8-F4E4-0E07862EBCBC}"/>
          </ac:spMkLst>
        </pc:spChg>
      </pc:sldChg>
      <pc:sldChg chg="modSp add mod ord modNotesTx">
        <pc:chgData name="Schwitzner, Ted" userId="5a7e4d77-0646-4288-9b3a-6d00e909e8af" providerId="ADAL" clId="{840F3D2E-7BF8-4620-9E88-CB751C02F859}" dt="2025-03-08T21:51:43.696" v="23507" actId="20577"/>
        <pc:sldMkLst>
          <pc:docMk/>
          <pc:sldMk cId="425301340" sldId="292"/>
        </pc:sldMkLst>
        <pc:spChg chg="mod">
          <ac:chgData name="Schwitzner, Ted" userId="5a7e4d77-0646-4288-9b3a-6d00e909e8af" providerId="ADAL" clId="{840F3D2E-7BF8-4620-9E88-CB751C02F859}" dt="2025-03-06T14:42:23.396" v="685" actId="20577"/>
          <ac:spMkLst>
            <pc:docMk/>
            <pc:sldMk cId="425301340" sldId="292"/>
            <ac:spMk id="2" creationId="{462DFD54-8BCF-3C37-B4E6-3144B4875760}"/>
          </ac:spMkLst>
        </pc:spChg>
        <pc:spChg chg="mod">
          <ac:chgData name="Schwitzner, Ted" userId="5a7e4d77-0646-4288-9b3a-6d00e909e8af" providerId="ADAL" clId="{840F3D2E-7BF8-4620-9E88-CB751C02F859}" dt="2025-03-08T21:51:43.696" v="23507" actId="20577"/>
          <ac:spMkLst>
            <pc:docMk/>
            <pc:sldMk cId="425301340" sldId="292"/>
            <ac:spMk id="3" creationId="{342559D4-CA0F-95F9-489A-D663606609D3}"/>
          </ac:spMkLst>
        </pc:spChg>
      </pc:sldChg>
      <pc:sldChg chg="del">
        <pc:chgData name="Schwitzner, Ted" userId="5a7e4d77-0646-4288-9b3a-6d00e909e8af" providerId="ADAL" clId="{840F3D2E-7BF8-4620-9E88-CB751C02F859}" dt="2025-03-06T14:11:54.792" v="383" actId="2696"/>
        <pc:sldMkLst>
          <pc:docMk/>
          <pc:sldMk cId="2311408013" sldId="292"/>
        </pc:sldMkLst>
      </pc:sldChg>
      <pc:sldChg chg="del">
        <pc:chgData name="Schwitzner, Ted" userId="5a7e4d77-0646-4288-9b3a-6d00e909e8af" providerId="ADAL" clId="{840F3D2E-7BF8-4620-9E88-CB751C02F859}" dt="2025-03-06T14:11:57.521" v="384" actId="2696"/>
        <pc:sldMkLst>
          <pc:docMk/>
          <pc:sldMk cId="1133687952" sldId="293"/>
        </pc:sldMkLst>
      </pc:sldChg>
      <pc:sldChg chg="addSp delSp modSp new mod ord modClrScheme chgLayout modNotesTx">
        <pc:chgData name="Schwitzner, Ted" userId="5a7e4d77-0646-4288-9b3a-6d00e909e8af" providerId="ADAL" clId="{840F3D2E-7BF8-4620-9E88-CB751C02F859}" dt="2025-03-08T22:44:21.517" v="28938"/>
        <pc:sldMkLst>
          <pc:docMk/>
          <pc:sldMk cId="4237429520" sldId="293"/>
        </pc:sldMkLst>
        <pc:spChg chg="add mod ord">
          <ac:chgData name="Schwitzner, Ted" userId="5a7e4d77-0646-4288-9b3a-6d00e909e8af" providerId="ADAL" clId="{840F3D2E-7BF8-4620-9E88-CB751C02F859}" dt="2025-03-08T18:26:27.227" v="1032" actId="700"/>
          <ac:spMkLst>
            <pc:docMk/>
            <pc:sldMk cId="4237429520" sldId="293"/>
            <ac:spMk id="4" creationId="{FC8F0859-4204-8294-9CD2-EDDC05A6B314}"/>
          </ac:spMkLst>
        </pc:spChg>
        <pc:graphicFrameChg chg="add mod ord modGraphic">
          <ac:chgData name="Schwitzner, Ted" userId="5a7e4d77-0646-4288-9b3a-6d00e909e8af" providerId="ADAL" clId="{840F3D2E-7BF8-4620-9E88-CB751C02F859}" dt="2025-03-08T18:58:05.765" v="5616" actId="962"/>
          <ac:graphicFrameMkLst>
            <pc:docMk/>
            <pc:sldMk cId="4237429520" sldId="293"/>
            <ac:graphicFrameMk id="8" creationId="{B07BEDAD-3C4F-72B0-4967-19985A02D7F1}"/>
          </ac:graphicFrameMkLst>
        </pc:graphicFrameChg>
      </pc:sldChg>
      <pc:sldChg chg="modSp new mod">
        <pc:chgData name="Schwitzner, Ted" userId="5a7e4d77-0646-4288-9b3a-6d00e909e8af" providerId="ADAL" clId="{840F3D2E-7BF8-4620-9E88-CB751C02F859}" dt="2025-03-08T21:26:04.643" v="22317" actId="20577"/>
        <pc:sldMkLst>
          <pc:docMk/>
          <pc:sldMk cId="848556979" sldId="294"/>
        </pc:sldMkLst>
        <pc:spChg chg="mod">
          <ac:chgData name="Schwitzner, Ted" userId="5a7e4d77-0646-4288-9b3a-6d00e909e8af" providerId="ADAL" clId="{840F3D2E-7BF8-4620-9E88-CB751C02F859}" dt="2025-03-08T21:23:30.872" v="22020" actId="20577"/>
          <ac:spMkLst>
            <pc:docMk/>
            <pc:sldMk cId="848556979" sldId="294"/>
            <ac:spMk id="2" creationId="{2D1EEE8C-645E-6610-AFA1-196385B93C89}"/>
          </ac:spMkLst>
        </pc:spChg>
        <pc:spChg chg="mod">
          <ac:chgData name="Schwitzner, Ted" userId="5a7e4d77-0646-4288-9b3a-6d00e909e8af" providerId="ADAL" clId="{840F3D2E-7BF8-4620-9E88-CB751C02F859}" dt="2025-03-08T21:26:04.643" v="22317" actId="20577"/>
          <ac:spMkLst>
            <pc:docMk/>
            <pc:sldMk cId="848556979" sldId="294"/>
            <ac:spMk id="3" creationId="{DCF0F6AF-0858-5EE9-3560-A0CC388B88AD}"/>
          </ac:spMkLst>
        </pc:spChg>
      </pc:sldChg>
      <pc:sldChg chg="del">
        <pc:chgData name="Schwitzner, Ted" userId="5a7e4d77-0646-4288-9b3a-6d00e909e8af" providerId="ADAL" clId="{840F3D2E-7BF8-4620-9E88-CB751C02F859}" dt="2025-03-06T14:11:59.582" v="385" actId="2696"/>
        <pc:sldMkLst>
          <pc:docMk/>
          <pc:sldMk cId="3221333703" sldId="294"/>
        </pc:sldMkLst>
      </pc:sldChg>
      <pc:sldChg chg="modSp new mod">
        <pc:chgData name="Schwitzner, Ted" userId="5a7e4d77-0646-4288-9b3a-6d00e909e8af" providerId="ADAL" clId="{840F3D2E-7BF8-4620-9E88-CB751C02F859}" dt="2025-03-08T21:32:54.389" v="22872" actId="20577"/>
        <pc:sldMkLst>
          <pc:docMk/>
          <pc:sldMk cId="2524565450" sldId="295"/>
        </pc:sldMkLst>
        <pc:spChg chg="mod">
          <ac:chgData name="Schwitzner, Ted" userId="5a7e4d77-0646-4288-9b3a-6d00e909e8af" providerId="ADAL" clId="{840F3D2E-7BF8-4620-9E88-CB751C02F859}" dt="2025-03-08T21:26:32.913" v="22346" actId="20577"/>
          <ac:spMkLst>
            <pc:docMk/>
            <pc:sldMk cId="2524565450" sldId="295"/>
            <ac:spMk id="2" creationId="{7066675C-262E-8FC1-BB25-F179DB952B5F}"/>
          </ac:spMkLst>
        </pc:spChg>
        <pc:spChg chg="mod">
          <ac:chgData name="Schwitzner, Ted" userId="5a7e4d77-0646-4288-9b3a-6d00e909e8af" providerId="ADAL" clId="{840F3D2E-7BF8-4620-9E88-CB751C02F859}" dt="2025-03-08T21:32:54.389" v="22872" actId="20577"/>
          <ac:spMkLst>
            <pc:docMk/>
            <pc:sldMk cId="2524565450" sldId="295"/>
            <ac:spMk id="3" creationId="{996F25ED-FF28-DA63-2F5C-DC0F8F62BD08}"/>
          </ac:spMkLst>
        </pc:spChg>
      </pc:sldChg>
      <pc:sldChg chg="del">
        <pc:chgData name="Schwitzner, Ted" userId="5a7e4d77-0646-4288-9b3a-6d00e909e8af" providerId="ADAL" clId="{840F3D2E-7BF8-4620-9E88-CB751C02F859}" dt="2025-03-06T14:11:35.187" v="374" actId="2696"/>
        <pc:sldMkLst>
          <pc:docMk/>
          <pc:sldMk cId="3736828084" sldId="295"/>
        </pc:sldMkLst>
      </pc:sldChg>
      <pc:sldChg chg="modSp new mod ord">
        <pc:chgData name="Schwitzner, Ted" userId="5a7e4d77-0646-4288-9b3a-6d00e909e8af" providerId="ADAL" clId="{840F3D2E-7BF8-4620-9E88-CB751C02F859}" dt="2025-03-08T22:38:40.849" v="28671"/>
        <pc:sldMkLst>
          <pc:docMk/>
          <pc:sldMk cId="974678449" sldId="296"/>
        </pc:sldMkLst>
        <pc:spChg chg="mod">
          <ac:chgData name="Schwitzner, Ted" userId="5a7e4d77-0646-4288-9b3a-6d00e909e8af" providerId="ADAL" clId="{840F3D2E-7BF8-4620-9E88-CB751C02F859}" dt="2025-03-08T21:34:39.833" v="22902" actId="20577"/>
          <ac:spMkLst>
            <pc:docMk/>
            <pc:sldMk cId="974678449" sldId="296"/>
            <ac:spMk id="2" creationId="{D7288867-B126-2AB3-D6CC-C6993F442FBC}"/>
          </ac:spMkLst>
        </pc:spChg>
        <pc:spChg chg="mod">
          <ac:chgData name="Schwitzner, Ted" userId="5a7e4d77-0646-4288-9b3a-6d00e909e8af" providerId="ADAL" clId="{840F3D2E-7BF8-4620-9E88-CB751C02F859}" dt="2025-03-08T21:46:27.317" v="23495" actId="20577"/>
          <ac:spMkLst>
            <pc:docMk/>
            <pc:sldMk cId="974678449" sldId="296"/>
            <ac:spMk id="3" creationId="{70A65EC4-17A9-77F9-77AA-F03B6F03EA38}"/>
          </ac:spMkLst>
        </pc:spChg>
      </pc:sldChg>
      <pc:sldChg chg="del">
        <pc:chgData name="Schwitzner, Ted" userId="5a7e4d77-0646-4288-9b3a-6d00e909e8af" providerId="ADAL" clId="{840F3D2E-7BF8-4620-9E88-CB751C02F859}" dt="2025-03-06T14:11:40.295" v="376" actId="2696"/>
        <pc:sldMkLst>
          <pc:docMk/>
          <pc:sldMk cId="3822383745" sldId="296"/>
        </pc:sldMkLst>
      </pc:sldChg>
      <pc:sldChg chg="modSp new mod ord">
        <pc:chgData name="Schwitzner, Ted" userId="5a7e4d77-0646-4288-9b3a-6d00e909e8af" providerId="ADAL" clId="{840F3D2E-7BF8-4620-9E88-CB751C02F859}" dt="2025-03-08T22:04:09.554" v="24437" actId="20577"/>
        <pc:sldMkLst>
          <pc:docMk/>
          <pc:sldMk cId="1190313542" sldId="297"/>
        </pc:sldMkLst>
        <pc:spChg chg="mod">
          <ac:chgData name="Schwitzner, Ted" userId="5a7e4d77-0646-4288-9b3a-6d00e909e8af" providerId="ADAL" clId="{840F3D2E-7BF8-4620-9E88-CB751C02F859}" dt="2025-03-08T21:58:42.926" v="24078" actId="20577"/>
          <ac:spMkLst>
            <pc:docMk/>
            <pc:sldMk cId="1190313542" sldId="297"/>
            <ac:spMk id="2" creationId="{C09AABA8-1325-B731-5784-A351F1BB399E}"/>
          </ac:spMkLst>
        </pc:spChg>
        <pc:spChg chg="mod">
          <ac:chgData name="Schwitzner, Ted" userId="5a7e4d77-0646-4288-9b3a-6d00e909e8af" providerId="ADAL" clId="{840F3D2E-7BF8-4620-9E88-CB751C02F859}" dt="2025-03-08T22:04:09.554" v="24437" actId="20577"/>
          <ac:spMkLst>
            <pc:docMk/>
            <pc:sldMk cId="1190313542" sldId="297"/>
            <ac:spMk id="3" creationId="{C17CB822-28AF-9BD0-438E-8F7D6431F9F8}"/>
          </ac:spMkLst>
        </pc:spChg>
      </pc:sldChg>
      <pc:sldChg chg="new del">
        <pc:chgData name="Schwitzner, Ted" userId="5a7e4d77-0646-4288-9b3a-6d00e909e8af" providerId="ADAL" clId="{840F3D2E-7BF8-4620-9E88-CB751C02F859}" dt="2025-03-08T21:52:28.998" v="23532" actId="680"/>
        <pc:sldMkLst>
          <pc:docMk/>
          <pc:sldMk cId="1738183206" sldId="297"/>
        </pc:sldMkLst>
      </pc:sldChg>
      <pc:sldChg chg="modSp add del mod">
        <pc:chgData name="Schwitzner, Ted" userId="5a7e4d77-0646-4288-9b3a-6d00e909e8af" providerId="ADAL" clId="{840F3D2E-7BF8-4620-9E88-CB751C02F859}" dt="2025-03-08T21:51:26.227" v="23505" actId="2890"/>
        <pc:sldMkLst>
          <pc:docMk/>
          <pc:sldMk cId="2170808132" sldId="297"/>
        </pc:sldMkLst>
      </pc:sldChg>
      <pc:sldChg chg="del">
        <pc:chgData name="Schwitzner, Ted" userId="5a7e4d77-0646-4288-9b3a-6d00e909e8af" providerId="ADAL" clId="{840F3D2E-7BF8-4620-9E88-CB751C02F859}" dt="2025-03-06T14:11:42.367" v="377" actId="2696"/>
        <pc:sldMkLst>
          <pc:docMk/>
          <pc:sldMk cId="3792914829" sldId="297"/>
        </pc:sldMkLst>
      </pc:sldChg>
      <pc:sldChg chg="add del">
        <pc:chgData name="Schwitzner, Ted" userId="5a7e4d77-0646-4288-9b3a-6d00e909e8af" providerId="ADAL" clId="{840F3D2E-7BF8-4620-9E88-CB751C02F859}" dt="2025-03-08T21:51:22.950" v="23503" actId="2890"/>
        <pc:sldMkLst>
          <pc:docMk/>
          <pc:sldMk cId="490005052" sldId="298"/>
        </pc:sldMkLst>
      </pc:sldChg>
      <pc:sldChg chg="modSp new mod modNotesTx">
        <pc:chgData name="Schwitzner, Ted" userId="5a7e4d77-0646-4288-9b3a-6d00e909e8af" providerId="ADAL" clId="{840F3D2E-7BF8-4620-9E88-CB751C02F859}" dt="2025-03-08T22:52:41.989" v="30600" actId="20577"/>
        <pc:sldMkLst>
          <pc:docMk/>
          <pc:sldMk cId="512882023" sldId="298"/>
        </pc:sldMkLst>
        <pc:spChg chg="mod">
          <ac:chgData name="Schwitzner, Ted" userId="5a7e4d77-0646-4288-9b3a-6d00e909e8af" providerId="ADAL" clId="{840F3D2E-7BF8-4620-9E88-CB751C02F859}" dt="2025-03-08T22:25:39.700" v="26899"/>
          <ac:spMkLst>
            <pc:docMk/>
            <pc:sldMk cId="512882023" sldId="298"/>
            <ac:spMk id="2" creationId="{A2287BCA-F685-DF51-FC85-C07D8BA1145D}"/>
          </ac:spMkLst>
        </pc:spChg>
        <pc:spChg chg="mod">
          <ac:chgData name="Schwitzner, Ted" userId="5a7e4d77-0646-4288-9b3a-6d00e909e8af" providerId="ADAL" clId="{840F3D2E-7BF8-4620-9E88-CB751C02F859}" dt="2025-03-08T22:44:50.976" v="28998" actId="20577"/>
          <ac:spMkLst>
            <pc:docMk/>
            <pc:sldMk cId="512882023" sldId="298"/>
            <ac:spMk id="3" creationId="{7588BB95-A084-01FA-7899-D4FAD6DFB15F}"/>
          </ac:spMkLst>
        </pc:spChg>
      </pc:sldChg>
      <pc:sldChg chg="modSp new mod">
        <pc:chgData name="Schwitzner, Ted" userId="5a7e4d77-0646-4288-9b3a-6d00e909e8af" providerId="ADAL" clId="{840F3D2E-7BF8-4620-9E88-CB751C02F859}" dt="2025-03-08T23:27:51.469" v="34142" actId="20577"/>
        <pc:sldMkLst>
          <pc:docMk/>
          <pc:sldMk cId="2180617391" sldId="299"/>
        </pc:sldMkLst>
        <pc:spChg chg="mod">
          <ac:chgData name="Schwitzner, Ted" userId="5a7e4d77-0646-4288-9b3a-6d00e909e8af" providerId="ADAL" clId="{840F3D2E-7BF8-4620-9E88-CB751C02F859}" dt="2025-03-08T23:21:40.511" v="33418" actId="20577"/>
          <ac:spMkLst>
            <pc:docMk/>
            <pc:sldMk cId="2180617391" sldId="299"/>
            <ac:spMk id="2" creationId="{6AF32F1F-3AD3-6907-5E12-21D3487EFFCF}"/>
          </ac:spMkLst>
        </pc:spChg>
        <pc:spChg chg="mod">
          <ac:chgData name="Schwitzner, Ted" userId="5a7e4d77-0646-4288-9b3a-6d00e909e8af" providerId="ADAL" clId="{840F3D2E-7BF8-4620-9E88-CB751C02F859}" dt="2025-03-08T23:27:51.469" v="34142" actId="20577"/>
          <ac:spMkLst>
            <pc:docMk/>
            <pc:sldMk cId="2180617391" sldId="299"/>
            <ac:spMk id="3" creationId="{15EBC6A3-CB98-6088-46D2-3826836EE4EC}"/>
          </ac:spMkLst>
        </pc:spChg>
      </pc:sldChg>
      <pc:sldChg chg="modSp new mod modNotesTx">
        <pc:chgData name="Schwitzner, Ted" userId="5a7e4d77-0646-4288-9b3a-6d00e909e8af" providerId="ADAL" clId="{840F3D2E-7BF8-4620-9E88-CB751C02F859}" dt="2025-03-09T00:40:41.945" v="40153" actId="6549"/>
        <pc:sldMkLst>
          <pc:docMk/>
          <pc:sldMk cId="3685282643" sldId="300"/>
        </pc:sldMkLst>
        <pc:spChg chg="mod">
          <ac:chgData name="Schwitzner, Ted" userId="5a7e4d77-0646-4288-9b3a-6d00e909e8af" providerId="ADAL" clId="{840F3D2E-7BF8-4620-9E88-CB751C02F859}" dt="2025-03-09T00:20:22.594" v="37264" actId="20577"/>
          <ac:spMkLst>
            <pc:docMk/>
            <pc:sldMk cId="3685282643" sldId="300"/>
            <ac:spMk id="2" creationId="{3AAEFC36-F1A3-8113-5966-DA8D6064907B}"/>
          </ac:spMkLst>
        </pc:spChg>
        <pc:spChg chg="mod">
          <ac:chgData name="Schwitzner, Ted" userId="5a7e4d77-0646-4288-9b3a-6d00e909e8af" providerId="ADAL" clId="{840F3D2E-7BF8-4620-9E88-CB751C02F859}" dt="2025-03-09T00:24:42.706" v="37923" actId="20577"/>
          <ac:spMkLst>
            <pc:docMk/>
            <pc:sldMk cId="3685282643" sldId="300"/>
            <ac:spMk id="3" creationId="{6C055187-500E-FB09-1C6B-806882F36E78}"/>
          </ac:spMkLst>
        </pc:spChg>
      </pc:sldChg>
      <pc:sldChg chg="modSp new mod modNotesTx">
        <pc:chgData name="Schwitzner, Ted" userId="5a7e4d77-0646-4288-9b3a-6d00e909e8af" providerId="ADAL" clId="{840F3D2E-7BF8-4620-9E88-CB751C02F859}" dt="2025-03-09T00:53:35.188" v="42395" actId="20577"/>
        <pc:sldMkLst>
          <pc:docMk/>
          <pc:sldMk cId="3078012069" sldId="301"/>
        </pc:sldMkLst>
        <pc:spChg chg="mod">
          <ac:chgData name="Schwitzner, Ted" userId="5a7e4d77-0646-4288-9b3a-6d00e909e8af" providerId="ADAL" clId="{840F3D2E-7BF8-4620-9E88-CB751C02F859}" dt="2025-03-09T00:20:35.041" v="37272" actId="20577"/>
          <ac:spMkLst>
            <pc:docMk/>
            <pc:sldMk cId="3078012069" sldId="301"/>
            <ac:spMk id="2" creationId="{FF0E000D-C94E-F652-E3CC-BD9C76AD1711}"/>
          </ac:spMkLst>
        </pc:spChg>
        <pc:spChg chg="mod">
          <ac:chgData name="Schwitzner, Ted" userId="5a7e4d77-0646-4288-9b3a-6d00e909e8af" providerId="ADAL" clId="{840F3D2E-7BF8-4620-9E88-CB751C02F859}" dt="2025-03-09T00:50:34.563" v="41686" actId="20577"/>
          <ac:spMkLst>
            <pc:docMk/>
            <pc:sldMk cId="3078012069" sldId="301"/>
            <ac:spMk id="3" creationId="{20B91E80-F0A3-D63B-D4E9-A437ADC0A748}"/>
          </ac:spMkLst>
        </pc:spChg>
      </pc:sldChg>
      <pc:sldChg chg="modSp new mod">
        <pc:chgData name="Schwitzner, Ted" userId="5a7e4d77-0646-4288-9b3a-6d00e909e8af" providerId="ADAL" clId="{840F3D2E-7BF8-4620-9E88-CB751C02F859}" dt="2025-03-08T23:46:09.607" v="35732" actId="20577"/>
        <pc:sldMkLst>
          <pc:docMk/>
          <pc:sldMk cId="4023789798" sldId="302"/>
        </pc:sldMkLst>
        <pc:spChg chg="mod">
          <ac:chgData name="Schwitzner, Ted" userId="5a7e4d77-0646-4288-9b3a-6d00e909e8af" providerId="ADAL" clId="{840F3D2E-7BF8-4620-9E88-CB751C02F859}" dt="2025-03-08T23:28:52.740" v="34196" actId="20577"/>
          <ac:spMkLst>
            <pc:docMk/>
            <pc:sldMk cId="4023789798" sldId="302"/>
            <ac:spMk id="2" creationId="{7AF91227-64B3-4DDE-0B2B-8BD19B55BDD5}"/>
          </ac:spMkLst>
        </pc:spChg>
        <pc:spChg chg="mod">
          <ac:chgData name="Schwitzner, Ted" userId="5a7e4d77-0646-4288-9b3a-6d00e909e8af" providerId="ADAL" clId="{840F3D2E-7BF8-4620-9E88-CB751C02F859}" dt="2025-03-08T23:46:09.607" v="35732" actId="20577"/>
          <ac:spMkLst>
            <pc:docMk/>
            <pc:sldMk cId="4023789798" sldId="302"/>
            <ac:spMk id="3" creationId="{DB5A2E11-5129-8B4F-635E-EA1A365B5690}"/>
          </ac:spMkLst>
        </pc:spChg>
      </pc:sldChg>
      <pc:sldChg chg="modSp new mod">
        <pc:chgData name="Schwitzner, Ted" userId="5a7e4d77-0646-4288-9b3a-6d00e909e8af" providerId="ADAL" clId="{840F3D2E-7BF8-4620-9E88-CB751C02F859}" dt="2025-03-08T23:42:54.908" v="35597" actId="20577"/>
        <pc:sldMkLst>
          <pc:docMk/>
          <pc:sldMk cId="3300471297" sldId="303"/>
        </pc:sldMkLst>
        <pc:spChg chg="mod">
          <ac:chgData name="Schwitzner, Ted" userId="5a7e4d77-0646-4288-9b3a-6d00e909e8af" providerId="ADAL" clId="{840F3D2E-7BF8-4620-9E88-CB751C02F859}" dt="2025-03-08T23:35:49.016" v="34744" actId="20577"/>
          <ac:spMkLst>
            <pc:docMk/>
            <pc:sldMk cId="3300471297" sldId="303"/>
            <ac:spMk id="2" creationId="{21EFEB71-2D85-37F4-B1A2-C3AD69479F7E}"/>
          </ac:spMkLst>
        </pc:spChg>
        <pc:spChg chg="mod">
          <ac:chgData name="Schwitzner, Ted" userId="5a7e4d77-0646-4288-9b3a-6d00e909e8af" providerId="ADAL" clId="{840F3D2E-7BF8-4620-9E88-CB751C02F859}" dt="2025-03-08T23:42:54.908" v="35597" actId="20577"/>
          <ac:spMkLst>
            <pc:docMk/>
            <pc:sldMk cId="3300471297" sldId="303"/>
            <ac:spMk id="3" creationId="{5FD40FA6-CDA6-854C-DD4A-F830FE8455AB}"/>
          </ac:spMkLst>
        </pc:spChg>
      </pc:sldChg>
      <pc:sldChg chg="modSp new mod">
        <pc:chgData name="Schwitzner, Ted" userId="5a7e4d77-0646-4288-9b3a-6d00e909e8af" providerId="ADAL" clId="{840F3D2E-7BF8-4620-9E88-CB751C02F859}" dt="2025-03-09T00:07:22.368" v="36619" actId="20577"/>
        <pc:sldMkLst>
          <pc:docMk/>
          <pc:sldMk cId="3590586622" sldId="304"/>
        </pc:sldMkLst>
        <pc:spChg chg="mod">
          <ac:chgData name="Schwitzner, Ted" userId="5a7e4d77-0646-4288-9b3a-6d00e909e8af" providerId="ADAL" clId="{840F3D2E-7BF8-4620-9E88-CB751C02F859}" dt="2025-03-08T23:46:56.151" v="35804" actId="20577"/>
          <ac:spMkLst>
            <pc:docMk/>
            <pc:sldMk cId="3590586622" sldId="304"/>
            <ac:spMk id="2" creationId="{73E67497-921A-0525-7409-333D593DD455}"/>
          </ac:spMkLst>
        </pc:spChg>
        <pc:spChg chg="mod">
          <ac:chgData name="Schwitzner, Ted" userId="5a7e4d77-0646-4288-9b3a-6d00e909e8af" providerId="ADAL" clId="{840F3D2E-7BF8-4620-9E88-CB751C02F859}" dt="2025-03-09T00:07:22.368" v="36619" actId="20577"/>
          <ac:spMkLst>
            <pc:docMk/>
            <pc:sldMk cId="3590586622" sldId="304"/>
            <ac:spMk id="3" creationId="{914D98BC-FBEC-F626-6AC8-7F256F5541F6}"/>
          </ac:spMkLst>
        </pc:spChg>
      </pc:sldChg>
      <pc:sldChg chg="modSp add mod modNotesTx">
        <pc:chgData name="Schwitzner, Ted" userId="5a7e4d77-0646-4288-9b3a-6d00e909e8af" providerId="ADAL" clId="{840F3D2E-7BF8-4620-9E88-CB751C02F859}" dt="2025-03-09T01:21:51.248" v="45828" actId="20577"/>
        <pc:sldMkLst>
          <pc:docMk/>
          <pc:sldMk cId="1914350163" sldId="305"/>
        </pc:sldMkLst>
        <pc:spChg chg="mod">
          <ac:chgData name="Schwitzner, Ted" userId="5a7e4d77-0646-4288-9b3a-6d00e909e8af" providerId="ADAL" clId="{840F3D2E-7BF8-4620-9E88-CB751C02F859}" dt="2025-03-09T01:04:18.569" v="43460" actId="20577"/>
          <ac:spMkLst>
            <pc:docMk/>
            <pc:sldMk cId="1914350163" sldId="305"/>
            <ac:spMk id="2" creationId="{436087DF-1A67-B770-E305-07016343FD68}"/>
          </ac:spMkLst>
        </pc:spChg>
        <pc:spChg chg="mod">
          <ac:chgData name="Schwitzner, Ted" userId="5a7e4d77-0646-4288-9b3a-6d00e909e8af" providerId="ADAL" clId="{840F3D2E-7BF8-4620-9E88-CB751C02F859}" dt="2025-03-09T01:11:09.522" v="44045" actId="20577"/>
          <ac:spMkLst>
            <pc:docMk/>
            <pc:sldMk cId="1914350163" sldId="305"/>
            <ac:spMk id="3" creationId="{C917483F-1854-6DA2-4AB7-48FAB3B2BE86}"/>
          </ac:spMkLst>
        </pc:spChg>
      </pc:sldChg>
      <pc:sldChg chg="modSp add mod">
        <pc:chgData name="Schwitzner, Ted" userId="5a7e4d77-0646-4288-9b3a-6d00e909e8af" providerId="ADAL" clId="{840F3D2E-7BF8-4620-9E88-CB751C02F859}" dt="2025-03-09T01:45:58.843" v="47590" actId="20577"/>
        <pc:sldMkLst>
          <pc:docMk/>
          <pc:sldMk cId="661178511" sldId="306"/>
        </pc:sldMkLst>
        <pc:spChg chg="mod">
          <ac:chgData name="Schwitzner, Ted" userId="5a7e4d77-0646-4288-9b3a-6d00e909e8af" providerId="ADAL" clId="{840F3D2E-7BF8-4620-9E88-CB751C02F859}" dt="2025-03-09T01:38:57.583" v="46811" actId="20577"/>
          <ac:spMkLst>
            <pc:docMk/>
            <pc:sldMk cId="661178511" sldId="306"/>
            <ac:spMk id="2" creationId="{C6C6CFD3-E223-2E69-5068-7A94DDEA2BD8}"/>
          </ac:spMkLst>
        </pc:spChg>
        <pc:spChg chg="mod">
          <ac:chgData name="Schwitzner, Ted" userId="5a7e4d77-0646-4288-9b3a-6d00e909e8af" providerId="ADAL" clId="{840F3D2E-7BF8-4620-9E88-CB751C02F859}" dt="2025-03-09T01:45:58.843" v="47590" actId="20577"/>
          <ac:spMkLst>
            <pc:docMk/>
            <pc:sldMk cId="661178511" sldId="306"/>
            <ac:spMk id="3" creationId="{4A4AC187-13E0-4A6A-A1F0-1703A3F3C049}"/>
          </ac:spMkLst>
        </pc:spChg>
      </pc:sldChg>
      <pc:sldChg chg="modSp new mod">
        <pc:chgData name="Schwitzner, Ted" userId="5a7e4d77-0646-4288-9b3a-6d00e909e8af" providerId="ADAL" clId="{840F3D2E-7BF8-4620-9E88-CB751C02F859}" dt="2025-03-09T03:05:37.083" v="52391" actId="20577"/>
        <pc:sldMkLst>
          <pc:docMk/>
          <pc:sldMk cId="1354294547" sldId="307"/>
        </pc:sldMkLst>
        <pc:spChg chg="mod">
          <ac:chgData name="Schwitzner, Ted" userId="5a7e4d77-0646-4288-9b3a-6d00e909e8af" providerId="ADAL" clId="{840F3D2E-7BF8-4620-9E88-CB751C02F859}" dt="2025-03-09T02:58:10.998" v="51651" actId="20577"/>
          <ac:spMkLst>
            <pc:docMk/>
            <pc:sldMk cId="1354294547" sldId="307"/>
            <ac:spMk id="2" creationId="{17361094-49EC-10C0-5269-79F7EAA33C11}"/>
          </ac:spMkLst>
        </pc:spChg>
        <pc:spChg chg="mod">
          <ac:chgData name="Schwitzner, Ted" userId="5a7e4d77-0646-4288-9b3a-6d00e909e8af" providerId="ADAL" clId="{840F3D2E-7BF8-4620-9E88-CB751C02F859}" dt="2025-03-09T03:05:37.083" v="52391" actId="20577"/>
          <ac:spMkLst>
            <pc:docMk/>
            <pc:sldMk cId="1354294547" sldId="307"/>
            <ac:spMk id="3" creationId="{BBEC7E8F-930F-B730-76B3-36DCC7B79C15}"/>
          </ac:spMkLst>
        </pc:spChg>
      </pc:sldChg>
      <pc:sldChg chg="modSp new del mod ord">
        <pc:chgData name="Schwitzner, Ted" userId="5a7e4d77-0646-4288-9b3a-6d00e909e8af" providerId="ADAL" clId="{840F3D2E-7BF8-4620-9E88-CB751C02F859}" dt="2025-03-09T03:07:46.117" v="52446" actId="2696"/>
        <pc:sldMkLst>
          <pc:docMk/>
          <pc:sldMk cId="156975045" sldId="308"/>
        </pc:sldMkLst>
        <pc:spChg chg="mod">
          <ac:chgData name="Schwitzner, Ted" userId="5a7e4d77-0646-4288-9b3a-6d00e909e8af" providerId="ADAL" clId="{840F3D2E-7BF8-4620-9E88-CB751C02F859}" dt="2025-03-09T03:06:46.080" v="52443" actId="20577"/>
          <ac:spMkLst>
            <pc:docMk/>
            <pc:sldMk cId="156975045" sldId="308"/>
            <ac:spMk id="2" creationId="{41B4CE99-4F7B-ED4B-837A-F787CA302711}"/>
          </ac:spMkLst>
        </pc:spChg>
      </pc:sldChg>
      <pc:sldChg chg="modSp add mod ord modNotesTx">
        <pc:chgData name="Schwitzner, Ted" userId="5a7e4d77-0646-4288-9b3a-6d00e909e8af" providerId="ADAL" clId="{840F3D2E-7BF8-4620-9E88-CB751C02F859}" dt="2025-03-09T03:43:03.215" v="56316" actId="14"/>
        <pc:sldMkLst>
          <pc:docMk/>
          <pc:sldMk cId="3168429056" sldId="308"/>
        </pc:sldMkLst>
        <pc:spChg chg="mod">
          <ac:chgData name="Schwitzner, Ted" userId="5a7e4d77-0646-4288-9b3a-6d00e909e8af" providerId="ADAL" clId="{840F3D2E-7BF8-4620-9E88-CB751C02F859}" dt="2025-03-09T03:19:42.173" v="54501" actId="20577"/>
          <ac:spMkLst>
            <pc:docMk/>
            <pc:sldMk cId="3168429056" sldId="308"/>
            <ac:spMk id="2" creationId="{7A05E9FD-CDF4-C1C7-2C37-395AAC6CC6EC}"/>
          </ac:spMkLst>
        </pc:spChg>
        <pc:spChg chg="mod">
          <ac:chgData name="Schwitzner, Ted" userId="5a7e4d77-0646-4288-9b3a-6d00e909e8af" providerId="ADAL" clId="{840F3D2E-7BF8-4620-9E88-CB751C02F859}" dt="2025-03-09T03:43:03.215" v="56316" actId="14"/>
          <ac:spMkLst>
            <pc:docMk/>
            <pc:sldMk cId="3168429056" sldId="308"/>
            <ac:spMk id="3" creationId="{1978E520-3B56-A38C-0BF5-4501152F6EA7}"/>
          </ac:spMkLst>
        </pc:spChg>
      </pc:sldChg>
      <pc:sldChg chg="modSp new mod ord">
        <pc:chgData name="Schwitzner, Ted" userId="5a7e4d77-0646-4288-9b3a-6d00e909e8af" providerId="ADAL" clId="{840F3D2E-7BF8-4620-9E88-CB751C02F859}" dt="2025-03-09T03:46:31.140" v="56745"/>
        <pc:sldMkLst>
          <pc:docMk/>
          <pc:sldMk cId="3849450080" sldId="309"/>
        </pc:sldMkLst>
        <pc:spChg chg="mod">
          <ac:chgData name="Schwitzner, Ted" userId="5a7e4d77-0646-4288-9b3a-6d00e909e8af" providerId="ADAL" clId="{840F3D2E-7BF8-4620-9E88-CB751C02F859}" dt="2025-03-09T03:44:06.264" v="56383" actId="20577"/>
          <ac:spMkLst>
            <pc:docMk/>
            <pc:sldMk cId="3849450080" sldId="309"/>
            <ac:spMk id="2" creationId="{442AB56E-4EC8-7C7C-FEC6-105E13C0BFDD}"/>
          </ac:spMkLst>
        </pc:spChg>
        <pc:spChg chg="mod">
          <ac:chgData name="Schwitzner, Ted" userId="5a7e4d77-0646-4288-9b3a-6d00e909e8af" providerId="ADAL" clId="{840F3D2E-7BF8-4620-9E88-CB751C02F859}" dt="2025-03-09T03:46:18.395" v="56743" actId="20577"/>
          <ac:spMkLst>
            <pc:docMk/>
            <pc:sldMk cId="3849450080" sldId="309"/>
            <ac:spMk id="3" creationId="{983BC7E2-0BAE-3DCA-F09C-9CFDE609C8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5D39B-D6DF-4FF9-AD35-5D385BA770B5}"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55712BA8-D36E-499B-8864-13F306D761F8}">
      <dgm:prSet phldrT="[Text]"/>
      <dgm:spPr/>
      <dgm:t>
        <a:bodyPr/>
        <a:lstStyle/>
        <a:p>
          <a:r>
            <a:rPr lang="en-US" dirty="0"/>
            <a:t>Title 1</a:t>
          </a:r>
        </a:p>
      </dgm:t>
    </dgm:pt>
    <dgm:pt modelId="{9755E57C-A8E4-4DC0-B579-2C2D8CEDF792}" type="parTrans" cxnId="{BC4561A0-3D0F-4B0B-B29F-74E3D31FF47B}">
      <dgm:prSet/>
      <dgm:spPr/>
      <dgm:t>
        <a:bodyPr/>
        <a:lstStyle/>
        <a:p>
          <a:endParaRPr lang="en-US"/>
        </a:p>
      </dgm:t>
    </dgm:pt>
    <dgm:pt modelId="{123C7B47-175C-42BC-82F4-E778C3E712AD}" type="sibTrans" cxnId="{BC4561A0-3D0F-4B0B-B29F-74E3D31FF47B}">
      <dgm:prSet/>
      <dgm:spPr/>
      <dgm:t>
        <a:bodyPr/>
        <a:lstStyle/>
        <a:p>
          <a:endParaRPr lang="en-US"/>
        </a:p>
      </dgm:t>
    </dgm:pt>
    <dgm:pt modelId="{0862C855-FB91-4EE0-91D8-8220C14BC085}">
      <dgm:prSet phldrT="[Text]"/>
      <dgm:spPr/>
      <dgm:t>
        <a:bodyPr/>
        <a:lstStyle/>
        <a:p>
          <a:r>
            <a:rPr lang="en-US" dirty="0"/>
            <a:t>852 $b LIBRARY $c location $h X123 $</a:t>
          </a:r>
          <a:r>
            <a:rPr lang="en-US" dirty="0" err="1"/>
            <a:t>i</a:t>
          </a:r>
          <a:r>
            <a:rPr lang="en-US" dirty="0"/>
            <a:t> .R345</a:t>
          </a:r>
        </a:p>
      </dgm:t>
    </dgm:pt>
    <dgm:pt modelId="{98F61CEA-F4C8-47C4-8ACD-BB38350A8E86}" type="parTrans" cxnId="{F939264A-3374-499E-A0BB-D7092F78740D}">
      <dgm:prSet/>
      <dgm:spPr/>
      <dgm:t>
        <a:bodyPr/>
        <a:lstStyle/>
        <a:p>
          <a:endParaRPr lang="en-US"/>
        </a:p>
      </dgm:t>
    </dgm:pt>
    <dgm:pt modelId="{8189E2FC-7747-4145-84E3-6D3A93B70CC1}" type="sibTrans" cxnId="{F939264A-3374-499E-A0BB-D7092F78740D}">
      <dgm:prSet/>
      <dgm:spPr/>
      <dgm:t>
        <a:bodyPr/>
        <a:lstStyle/>
        <a:p>
          <a:endParaRPr lang="en-US"/>
        </a:p>
      </dgm:t>
    </dgm:pt>
    <dgm:pt modelId="{4D1B4388-6DA8-4991-A141-0D8DE07A333F}">
      <dgm:prSet phldrT="[Text]"/>
      <dgm:spPr/>
      <dgm:t>
        <a:bodyPr/>
        <a:lstStyle/>
        <a:p>
          <a:r>
            <a:rPr lang="en-US" dirty="0"/>
            <a:t>31234002503081 Copy 1</a:t>
          </a:r>
        </a:p>
      </dgm:t>
    </dgm:pt>
    <dgm:pt modelId="{0138918E-7DEC-46E3-9E2F-E8072A534E9F}" type="parTrans" cxnId="{D71BC3A0-A181-4EAE-91BF-5585C64B40F0}">
      <dgm:prSet/>
      <dgm:spPr/>
      <dgm:t>
        <a:bodyPr/>
        <a:lstStyle/>
        <a:p>
          <a:endParaRPr lang="en-US"/>
        </a:p>
      </dgm:t>
    </dgm:pt>
    <dgm:pt modelId="{4CCA55D6-BEA9-4327-816C-BD0B36462E67}" type="sibTrans" cxnId="{D71BC3A0-A181-4EAE-91BF-5585C64B40F0}">
      <dgm:prSet/>
      <dgm:spPr/>
      <dgm:t>
        <a:bodyPr/>
        <a:lstStyle/>
        <a:p>
          <a:endParaRPr lang="en-US"/>
        </a:p>
      </dgm:t>
    </dgm:pt>
    <dgm:pt modelId="{96933ADD-667D-49A4-928D-15C1ADD580B1}">
      <dgm:prSet phldrT="[Text]"/>
      <dgm:spPr/>
      <dgm:t>
        <a:bodyPr/>
        <a:lstStyle/>
        <a:p>
          <a:r>
            <a:rPr lang="en-US" dirty="0"/>
            <a:t>31234002503082 Copy 2</a:t>
          </a:r>
        </a:p>
      </dgm:t>
    </dgm:pt>
    <dgm:pt modelId="{08CCDC15-D787-4D12-A61B-9B2C4B535C42}" type="parTrans" cxnId="{D3EC378B-3DC1-4511-A7EF-E85E866E1EF6}">
      <dgm:prSet/>
      <dgm:spPr/>
      <dgm:t>
        <a:bodyPr/>
        <a:lstStyle/>
        <a:p>
          <a:endParaRPr lang="en-US"/>
        </a:p>
      </dgm:t>
    </dgm:pt>
    <dgm:pt modelId="{6FED3BCE-128C-4287-9F0C-E35C27696EA2}" type="sibTrans" cxnId="{D3EC378B-3DC1-4511-A7EF-E85E866E1EF6}">
      <dgm:prSet/>
      <dgm:spPr/>
      <dgm:t>
        <a:bodyPr/>
        <a:lstStyle/>
        <a:p>
          <a:endParaRPr lang="en-US"/>
        </a:p>
      </dgm:t>
    </dgm:pt>
    <dgm:pt modelId="{DFD99D69-6027-45FB-8558-6AFA9C77AF26}">
      <dgm:prSet phldrT="[Text]"/>
      <dgm:spPr/>
      <dgm:t>
        <a:bodyPr/>
        <a:lstStyle/>
        <a:p>
          <a:r>
            <a:rPr lang="en-US" dirty="0"/>
            <a:t>852 $b BRANCH $c </a:t>
          </a:r>
          <a:r>
            <a:rPr lang="en-US" dirty="0" err="1"/>
            <a:t>branchloc</a:t>
          </a:r>
          <a:r>
            <a:rPr lang="en-US" dirty="0"/>
            <a:t> $h X123 $</a:t>
          </a:r>
          <a:r>
            <a:rPr lang="en-US" dirty="0" err="1"/>
            <a:t>i</a:t>
          </a:r>
          <a:r>
            <a:rPr lang="en-US" dirty="0"/>
            <a:t>. R345</a:t>
          </a:r>
        </a:p>
      </dgm:t>
    </dgm:pt>
    <dgm:pt modelId="{6E6BC668-391B-45DE-9AFE-FC8E1F9D8802}" type="parTrans" cxnId="{1F52A726-58A9-4567-872C-550610D64B1E}">
      <dgm:prSet/>
      <dgm:spPr/>
      <dgm:t>
        <a:bodyPr/>
        <a:lstStyle/>
        <a:p>
          <a:endParaRPr lang="en-US"/>
        </a:p>
      </dgm:t>
    </dgm:pt>
    <dgm:pt modelId="{47FCCEA6-023A-4FD4-A1A2-A88AB371AF05}" type="sibTrans" cxnId="{1F52A726-58A9-4567-872C-550610D64B1E}">
      <dgm:prSet/>
      <dgm:spPr/>
      <dgm:t>
        <a:bodyPr/>
        <a:lstStyle/>
        <a:p>
          <a:endParaRPr lang="en-US"/>
        </a:p>
      </dgm:t>
    </dgm:pt>
    <dgm:pt modelId="{C651B599-9F41-48AD-8E4E-4F3204008039}">
      <dgm:prSet phldrT="[Text]"/>
      <dgm:spPr/>
      <dgm:t>
        <a:bodyPr/>
        <a:lstStyle/>
        <a:p>
          <a:r>
            <a:rPr lang="en-US" dirty="0"/>
            <a:t>31234012503083 Copy 3</a:t>
          </a:r>
        </a:p>
      </dgm:t>
    </dgm:pt>
    <dgm:pt modelId="{C4DDDE6E-FDB3-4346-8F27-3053221C90DD}" type="parTrans" cxnId="{0E247E84-B7C5-4853-8DA8-EEFA409D49F0}">
      <dgm:prSet/>
      <dgm:spPr/>
      <dgm:t>
        <a:bodyPr/>
        <a:lstStyle/>
        <a:p>
          <a:endParaRPr lang="en-US"/>
        </a:p>
      </dgm:t>
    </dgm:pt>
    <dgm:pt modelId="{AC197A07-B5A0-47F6-9547-E0FCC8D016AA}" type="sibTrans" cxnId="{0E247E84-B7C5-4853-8DA8-EEFA409D49F0}">
      <dgm:prSet/>
      <dgm:spPr/>
      <dgm:t>
        <a:bodyPr/>
        <a:lstStyle/>
        <a:p>
          <a:endParaRPr lang="en-US"/>
        </a:p>
      </dgm:t>
    </dgm:pt>
    <dgm:pt modelId="{C979D466-3569-4466-8932-47B333F503BC}">
      <dgm:prSet phldrT="[Text]"/>
      <dgm:spPr/>
      <dgm:t>
        <a:bodyPr/>
        <a:lstStyle/>
        <a:p>
          <a:r>
            <a:rPr lang="en-US" dirty="0"/>
            <a:t>Bibliographic</a:t>
          </a:r>
        </a:p>
      </dgm:t>
      <dgm:extLst>
        <a:ext uri="{E40237B7-FDA0-4F09-8148-C483321AD2D9}">
          <dgm14:cNvPr xmlns:dgm14="http://schemas.microsoft.com/office/drawing/2010/diagram" id="0" name="" descr="A graphic showing the hierarchical relationships of a bibliographic record, which may have one or more holding records, and each holding record may have one or more item records."/>
        </a:ext>
      </dgm:extLst>
    </dgm:pt>
    <dgm:pt modelId="{EA98A18C-351A-4B7F-963A-11B879EFEBEF}" type="parTrans" cxnId="{6A746443-1F63-4F44-B13F-1CABBD66B7B2}">
      <dgm:prSet/>
      <dgm:spPr/>
      <dgm:t>
        <a:bodyPr/>
        <a:lstStyle/>
        <a:p>
          <a:endParaRPr lang="en-US"/>
        </a:p>
      </dgm:t>
    </dgm:pt>
    <dgm:pt modelId="{79705333-D4A3-42B6-81BA-37A14C117520}" type="sibTrans" cxnId="{6A746443-1F63-4F44-B13F-1CABBD66B7B2}">
      <dgm:prSet/>
      <dgm:spPr/>
      <dgm:t>
        <a:bodyPr/>
        <a:lstStyle/>
        <a:p>
          <a:endParaRPr lang="en-US"/>
        </a:p>
      </dgm:t>
    </dgm:pt>
    <dgm:pt modelId="{7BEBA385-F6E7-4291-9BC6-7BD07F3C4742}">
      <dgm:prSet phldrT="[Text]"/>
      <dgm:spPr/>
      <dgm:t>
        <a:bodyPr/>
        <a:lstStyle/>
        <a:p>
          <a:r>
            <a:rPr lang="en-US" dirty="0"/>
            <a:t>Holding</a:t>
          </a:r>
        </a:p>
      </dgm:t>
    </dgm:pt>
    <dgm:pt modelId="{39E4A601-2A30-421E-94B7-C6EDE02D3FD6}" type="parTrans" cxnId="{4B9538D4-D468-46A8-B7CA-C26E432B3C32}">
      <dgm:prSet/>
      <dgm:spPr/>
      <dgm:t>
        <a:bodyPr/>
        <a:lstStyle/>
        <a:p>
          <a:endParaRPr lang="en-US"/>
        </a:p>
      </dgm:t>
    </dgm:pt>
    <dgm:pt modelId="{20E2CEFC-F23C-4E9B-BD49-9AB7854785B3}" type="sibTrans" cxnId="{4B9538D4-D468-46A8-B7CA-C26E432B3C32}">
      <dgm:prSet/>
      <dgm:spPr/>
      <dgm:t>
        <a:bodyPr/>
        <a:lstStyle/>
        <a:p>
          <a:endParaRPr lang="en-US"/>
        </a:p>
      </dgm:t>
    </dgm:pt>
    <dgm:pt modelId="{18F1A3AB-9AC0-4DDB-A589-DF1082F87600}">
      <dgm:prSet phldrT="[Text]"/>
      <dgm:spPr/>
      <dgm:t>
        <a:bodyPr/>
        <a:lstStyle/>
        <a:p>
          <a:r>
            <a:rPr lang="en-US" dirty="0"/>
            <a:t>Item</a:t>
          </a:r>
        </a:p>
      </dgm:t>
    </dgm:pt>
    <dgm:pt modelId="{F0C95A10-2085-4442-BD18-FD66989562FA}" type="parTrans" cxnId="{5F460A4B-3E04-4DEB-8EB6-1CCFE2BFF045}">
      <dgm:prSet/>
      <dgm:spPr/>
      <dgm:t>
        <a:bodyPr/>
        <a:lstStyle/>
        <a:p>
          <a:endParaRPr lang="en-US"/>
        </a:p>
      </dgm:t>
    </dgm:pt>
    <dgm:pt modelId="{B42A35D6-A62C-4D35-BC2D-7BE50B1E9885}" type="sibTrans" cxnId="{5F460A4B-3E04-4DEB-8EB6-1CCFE2BFF045}">
      <dgm:prSet/>
      <dgm:spPr/>
      <dgm:t>
        <a:bodyPr/>
        <a:lstStyle/>
        <a:p>
          <a:endParaRPr lang="en-US"/>
        </a:p>
      </dgm:t>
    </dgm:pt>
    <dgm:pt modelId="{89DA21EA-0AA0-46E6-B031-3CD873513835}" type="pres">
      <dgm:prSet presAssocID="{4A65D39B-D6DF-4FF9-AD35-5D385BA770B5}" presName="mainComposite" presStyleCnt="0">
        <dgm:presLayoutVars>
          <dgm:chPref val="1"/>
          <dgm:dir/>
          <dgm:animOne val="branch"/>
          <dgm:animLvl val="lvl"/>
          <dgm:resizeHandles val="exact"/>
        </dgm:presLayoutVars>
      </dgm:prSet>
      <dgm:spPr/>
    </dgm:pt>
    <dgm:pt modelId="{58EC5908-61E2-43C3-B731-7DEDF5CDFE8A}" type="pres">
      <dgm:prSet presAssocID="{4A65D39B-D6DF-4FF9-AD35-5D385BA770B5}" presName="hierFlow" presStyleCnt="0"/>
      <dgm:spPr/>
    </dgm:pt>
    <dgm:pt modelId="{F9D46062-B206-420A-9198-B4C3CF7F88D1}" type="pres">
      <dgm:prSet presAssocID="{4A65D39B-D6DF-4FF9-AD35-5D385BA770B5}" presName="firstBuf" presStyleCnt="0"/>
      <dgm:spPr/>
    </dgm:pt>
    <dgm:pt modelId="{A9F4077A-A320-4161-A8DF-50741B3E9238}" type="pres">
      <dgm:prSet presAssocID="{4A65D39B-D6DF-4FF9-AD35-5D385BA770B5}" presName="hierChild1" presStyleCnt="0">
        <dgm:presLayoutVars>
          <dgm:chPref val="1"/>
          <dgm:animOne val="branch"/>
          <dgm:animLvl val="lvl"/>
        </dgm:presLayoutVars>
      </dgm:prSet>
      <dgm:spPr/>
    </dgm:pt>
    <dgm:pt modelId="{CF18BBDA-426F-4158-A71C-2D7480D247FD}" type="pres">
      <dgm:prSet presAssocID="{55712BA8-D36E-499B-8864-13F306D761F8}" presName="Name14" presStyleCnt="0"/>
      <dgm:spPr/>
    </dgm:pt>
    <dgm:pt modelId="{64C809D2-4377-4F94-8CD4-962913250D7C}" type="pres">
      <dgm:prSet presAssocID="{55712BA8-D36E-499B-8864-13F306D761F8}" presName="level1Shape" presStyleLbl="node0" presStyleIdx="0" presStyleCnt="1">
        <dgm:presLayoutVars>
          <dgm:chPref val="3"/>
        </dgm:presLayoutVars>
      </dgm:prSet>
      <dgm:spPr/>
    </dgm:pt>
    <dgm:pt modelId="{09C38CA2-B8E6-4F27-895F-17F1D36F20E5}" type="pres">
      <dgm:prSet presAssocID="{55712BA8-D36E-499B-8864-13F306D761F8}" presName="hierChild2" presStyleCnt="0"/>
      <dgm:spPr/>
    </dgm:pt>
    <dgm:pt modelId="{CB883C59-B38F-4A7D-B431-64F5FC69B3DD}" type="pres">
      <dgm:prSet presAssocID="{98F61CEA-F4C8-47C4-8ACD-BB38350A8E86}" presName="Name19" presStyleLbl="parChTrans1D2" presStyleIdx="0" presStyleCnt="2"/>
      <dgm:spPr/>
    </dgm:pt>
    <dgm:pt modelId="{F6978B45-9372-447F-9215-9DB3FA69124B}" type="pres">
      <dgm:prSet presAssocID="{0862C855-FB91-4EE0-91D8-8220C14BC085}" presName="Name21" presStyleCnt="0"/>
      <dgm:spPr/>
    </dgm:pt>
    <dgm:pt modelId="{B7E46B2B-06CE-4EAA-A8A8-2025AEA53A98}" type="pres">
      <dgm:prSet presAssocID="{0862C855-FB91-4EE0-91D8-8220C14BC085}" presName="level2Shape" presStyleLbl="node2" presStyleIdx="0" presStyleCnt="2"/>
      <dgm:spPr/>
    </dgm:pt>
    <dgm:pt modelId="{D111140B-31A9-4491-B921-491A404DD1CC}" type="pres">
      <dgm:prSet presAssocID="{0862C855-FB91-4EE0-91D8-8220C14BC085}" presName="hierChild3" presStyleCnt="0"/>
      <dgm:spPr/>
    </dgm:pt>
    <dgm:pt modelId="{D1A6C880-A84C-4DF7-A646-2EDA84848854}" type="pres">
      <dgm:prSet presAssocID="{0138918E-7DEC-46E3-9E2F-E8072A534E9F}" presName="Name19" presStyleLbl="parChTrans1D3" presStyleIdx="0" presStyleCnt="3"/>
      <dgm:spPr/>
    </dgm:pt>
    <dgm:pt modelId="{524D1CE1-571E-4A39-8337-C4C1ACB4642A}" type="pres">
      <dgm:prSet presAssocID="{4D1B4388-6DA8-4991-A141-0D8DE07A333F}" presName="Name21" presStyleCnt="0"/>
      <dgm:spPr/>
    </dgm:pt>
    <dgm:pt modelId="{07C2416F-8527-4A38-8A3D-E5A6E99E4A08}" type="pres">
      <dgm:prSet presAssocID="{4D1B4388-6DA8-4991-A141-0D8DE07A333F}" presName="level2Shape" presStyleLbl="node3" presStyleIdx="0" presStyleCnt="3"/>
      <dgm:spPr/>
    </dgm:pt>
    <dgm:pt modelId="{D5EFECC2-1291-43E6-B9E3-D782E543EBB2}" type="pres">
      <dgm:prSet presAssocID="{4D1B4388-6DA8-4991-A141-0D8DE07A333F}" presName="hierChild3" presStyleCnt="0"/>
      <dgm:spPr/>
    </dgm:pt>
    <dgm:pt modelId="{FCA569E1-42D5-4484-A501-F4235C71C009}" type="pres">
      <dgm:prSet presAssocID="{08CCDC15-D787-4D12-A61B-9B2C4B535C42}" presName="Name19" presStyleLbl="parChTrans1D3" presStyleIdx="1" presStyleCnt="3"/>
      <dgm:spPr/>
    </dgm:pt>
    <dgm:pt modelId="{7A1FC583-B7BF-4DC6-BFA2-7099CEDE2C91}" type="pres">
      <dgm:prSet presAssocID="{96933ADD-667D-49A4-928D-15C1ADD580B1}" presName="Name21" presStyleCnt="0"/>
      <dgm:spPr/>
    </dgm:pt>
    <dgm:pt modelId="{6102F76B-4108-4242-B840-8A0F8964CAC6}" type="pres">
      <dgm:prSet presAssocID="{96933ADD-667D-49A4-928D-15C1ADD580B1}" presName="level2Shape" presStyleLbl="node3" presStyleIdx="1" presStyleCnt="3"/>
      <dgm:spPr/>
    </dgm:pt>
    <dgm:pt modelId="{4A693176-8BA7-4EE6-B0BB-FDA3D36EDFE4}" type="pres">
      <dgm:prSet presAssocID="{96933ADD-667D-49A4-928D-15C1ADD580B1}" presName="hierChild3" presStyleCnt="0"/>
      <dgm:spPr/>
    </dgm:pt>
    <dgm:pt modelId="{818C6278-1151-4B27-BD2B-CC5004DC8D28}" type="pres">
      <dgm:prSet presAssocID="{6E6BC668-391B-45DE-9AFE-FC8E1F9D8802}" presName="Name19" presStyleLbl="parChTrans1D2" presStyleIdx="1" presStyleCnt="2"/>
      <dgm:spPr/>
    </dgm:pt>
    <dgm:pt modelId="{A01F3A00-E90B-4A39-BBA2-16FB2CE677EB}" type="pres">
      <dgm:prSet presAssocID="{DFD99D69-6027-45FB-8558-6AFA9C77AF26}" presName="Name21" presStyleCnt="0"/>
      <dgm:spPr/>
    </dgm:pt>
    <dgm:pt modelId="{84EB9D03-F7BA-4DA1-988C-566342A11C23}" type="pres">
      <dgm:prSet presAssocID="{DFD99D69-6027-45FB-8558-6AFA9C77AF26}" presName="level2Shape" presStyleLbl="node2" presStyleIdx="1" presStyleCnt="2"/>
      <dgm:spPr/>
    </dgm:pt>
    <dgm:pt modelId="{4EDEB099-AD2F-4A0D-9F19-5E7B46A54D14}" type="pres">
      <dgm:prSet presAssocID="{DFD99D69-6027-45FB-8558-6AFA9C77AF26}" presName="hierChild3" presStyleCnt="0"/>
      <dgm:spPr/>
    </dgm:pt>
    <dgm:pt modelId="{C56F7390-BC54-46D6-A99F-B9B1BFAF151B}" type="pres">
      <dgm:prSet presAssocID="{C4DDDE6E-FDB3-4346-8F27-3053221C90DD}" presName="Name19" presStyleLbl="parChTrans1D3" presStyleIdx="2" presStyleCnt="3"/>
      <dgm:spPr/>
    </dgm:pt>
    <dgm:pt modelId="{7AC19ABB-8A83-4BB0-A1BE-F6DEEAB24B8A}" type="pres">
      <dgm:prSet presAssocID="{C651B599-9F41-48AD-8E4E-4F3204008039}" presName="Name21" presStyleCnt="0"/>
      <dgm:spPr/>
    </dgm:pt>
    <dgm:pt modelId="{7E272CE0-C800-422D-9BE5-6ABA135C81F9}" type="pres">
      <dgm:prSet presAssocID="{C651B599-9F41-48AD-8E4E-4F3204008039}" presName="level2Shape" presStyleLbl="node3" presStyleIdx="2" presStyleCnt="3"/>
      <dgm:spPr/>
    </dgm:pt>
    <dgm:pt modelId="{AE196FDA-44EC-403B-9218-C9ADB221C759}" type="pres">
      <dgm:prSet presAssocID="{C651B599-9F41-48AD-8E4E-4F3204008039}" presName="hierChild3" presStyleCnt="0"/>
      <dgm:spPr/>
    </dgm:pt>
    <dgm:pt modelId="{04C545FC-E7B2-4E5B-86F4-C5B2FB69B414}" type="pres">
      <dgm:prSet presAssocID="{4A65D39B-D6DF-4FF9-AD35-5D385BA770B5}" presName="bgShapesFlow" presStyleCnt="0"/>
      <dgm:spPr/>
    </dgm:pt>
    <dgm:pt modelId="{553708AA-97C4-4B62-8C8C-D0336B972D44}" type="pres">
      <dgm:prSet presAssocID="{C979D466-3569-4466-8932-47B333F503BC}" presName="rectComp" presStyleCnt="0"/>
      <dgm:spPr/>
    </dgm:pt>
    <dgm:pt modelId="{6DB74437-842C-442D-AFF7-BA2FDA3DB255}" type="pres">
      <dgm:prSet presAssocID="{C979D466-3569-4466-8932-47B333F503BC}" presName="bgRect" presStyleLbl="bgShp" presStyleIdx="0" presStyleCnt="3"/>
      <dgm:spPr/>
    </dgm:pt>
    <dgm:pt modelId="{CF8A1809-F371-45F4-B658-305072B9BE62}" type="pres">
      <dgm:prSet presAssocID="{C979D466-3569-4466-8932-47B333F503BC}" presName="bgRectTx" presStyleLbl="bgShp" presStyleIdx="0" presStyleCnt="3">
        <dgm:presLayoutVars>
          <dgm:bulletEnabled val="1"/>
        </dgm:presLayoutVars>
      </dgm:prSet>
      <dgm:spPr/>
    </dgm:pt>
    <dgm:pt modelId="{3687DBE0-338B-4459-A7EA-44AE08E00FBF}" type="pres">
      <dgm:prSet presAssocID="{C979D466-3569-4466-8932-47B333F503BC}" presName="spComp" presStyleCnt="0"/>
      <dgm:spPr/>
    </dgm:pt>
    <dgm:pt modelId="{AB192D21-F5E4-40EF-AC5A-135F9FAA21DB}" type="pres">
      <dgm:prSet presAssocID="{C979D466-3569-4466-8932-47B333F503BC}" presName="vSp" presStyleCnt="0"/>
      <dgm:spPr/>
    </dgm:pt>
    <dgm:pt modelId="{83188C4D-B59D-4D43-A0E6-F7D184C4915C}" type="pres">
      <dgm:prSet presAssocID="{7BEBA385-F6E7-4291-9BC6-7BD07F3C4742}" presName="rectComp" presStyleCnt="0"/>
      <dgm:spPr/>
    </dgm:pt>
    <dgm:pt modelId="{5BE9A2D9-F092-42FF-81C9-2C8B59F7EFDD}" type="pres">
      <dgm:prSet presAssocID="{7BEBA385-F6E7-4291-9BC6-7BD07F3C4742}" presName="bgRect" presStyleLbl="bgShp" presStyleIdx="1" presStyleCnt="3"/>
      <dgm:spPr/>
    </dgm:pt>
    <dgm:pt modelId="{E93F6F6C-C412-4236-8C92-60210E069820}" type="pres">
      <dgm:prSet presAssocID="{7BEBA385-F6E7-4291-9BC6-7BD07F3C4742}" presName="bgRectTx" presStyleLbl="bgShp" presStyleIdx="1" presStyleCnt="3">
        <dgm:presLayoutVars>
          <dgm:bulletEnabled val="1"/>
        </dgm:presLayoutVars>
      </dgm:prSet>
      <dgm:spPr/>
    </dgm:pt>
    <dgm:pt modelId="{ACD2D390-A561-4DD6-A15E-F19EE65BA2E1}" type="pres">
      <dgm:prSet presAssocID="{7BEBA385-F6E7-4291-9BC6-7BD07F3C4742}" presName="spComp" presStyleCnt="0"/>
      <dgm:spPr/>
    </dgm:pt>
    <dgm:pt modelId="{95B21E0B-8E17-4400-B6BA-A0CF0CD15A33}" type="pres">
      <dgm:prSet presAssocID="{7BEBA385-F6E7-4291-9BC6-7BD07F3C4742}" presName="vSp" presStyleCnt="0"/>
      <dgm:spPr/>
    </dgm:pt>
    <dgm:pt modelId="{86F556FC-E2D4-43D7-A804-EF6A7433E6AE}" type="pres">
      <dgm:prSet presAssocID="{18F1A3AB-9AC0-4DDB-A589-DF1082F87600}" presName="rectComp" presStyleCnt="0"/>
      <dgm:spPr/>
    </dgm:pt>
    <dgm:pt modelId="{6BF7460B-9502-45EE-B801-84D128D63E94}" type="pres">
      <dgm:prSet presAssocID="{18F1A3AB-9AC0-4DDB-A589-DF1082F87600}" presName="bgRect" presStyleLbl="bgShp" presStyleIdx="2" presStyleCnt="3"/>
      <dgm:spPr/>
    </dgm:pt>
    <dgm:pt modelId="{BAD2F1BA-5869-4CEF-A038-BA421D11BEF1}" type="pres">
      <dgm:prSet presAssocID="{18F1A3AB-9AC0-4DDB-A589-DF1082F87600}" presName="bgRectTx" presStyleLbl="bgShp" presStyleIdx="2" presStyleCnt="3">
        <dgm:presLayoutVars>
          <dgm:bulletEnabled val="1"/>
        </dgm:presLayoutVars>
      </dgm:prSet>
      <dgm:spPr/>
    </dgm:pt>
  </dgm:ptLst>
  <dgm:cxnLst>
    <dgm:cxn modelId="{1C15A80A-B497-45E4-868D-FCF7BE0500D0}" type="presOf" srcId="{C979D466-3569-4466-8932-47B333F503BC}" destId="{CF8A1809-F371-45F4-B658-305072B9BE62}" srcOrd="1" destOrd="0" presId="urn:microsoft.com/office/officeart/2005/8/layout/hierarchy6"/>
    <dgm:cxn modelId="{54ED630B-89A5-412F-8D52-D3A52CE7A835}" type="presOf" srcId="{7BEBA385-F6E7-4291-9BC6-7BD07F3C4742}" destId="{5BE9A2D9-F092-42FF-81C9-2C8B59F7EFDD}" srcOrd="0" destOrd="0" presId="urn:microsoft.com/office/officeart/2005/8/layout/hierarchy6"/>
    <dgm:cxn modelId="{9B66BD14-4E73-44E6-A830-4AD90B562885}" type="presOf" srcId="{C4DDDE6E-FDB3-4346-8F27-3053221C90DD}" destId="{C56F7390-BC54-46D6-A99F-B9B1BFAF151B}" srcOrd="0" destOrd="0" presId="urn:microsoft.com/office/officeart/2005/8/layout/hierarchy6"/>
    <dgm:cxn modelId="{314CB817-FDF8-4895-B6D8-66306F66B2DD}" type="presOf" srcId="{C651B599-9F41-48AD-8E4E-4F3204008039}" destId="{7E272CE0-C800-422D-9BE5-6ABA135C81F9}" srcOrd="0" destOrd="0" presId="urn:microsoft.com/office/officeart/2005/8/layout/hierarchy6"/>
    <dgm:cxn modelId="{53F46F23-3FE6-4ADB-85A6-97246DB7A3D3}" type="presOf" srcId="{6E6BC668-391B-45DE-9AFE-FC8E1F9D8802}" destId="{818C6278-1151-4B27-BD2B-CC5004DC8D28}" srcOrd="0" destOrd="0" presId="urn:microsoft.com/office/officeart/2005/8/layout/hierarchy6"/>
    <dgm:cxn modelId="{6653E025-FEB8-4F28-9244-6A692F9FE68C}" type="presOf" srcId="{DFD99D69-6027-45FB-8558-6AFA9C77AF26}" destId="{84EB9D03-F7BA-4DA1-988C-566342A11C23}" srcOrd="0" destOrd="0" presId="urn:microsoft.com/office/officeart/2005/8/layout/hierarchy6"/>
    <dgm:cxn modelId="{1F52A726-58A9-4567-872C-550610D64B1E}" srcId="{55712BA8-D36E-499B-8864-13F306D761F8}" destId="{DFD99D69-6027-45FB-8558-6AFA9C77AF26}" srcOrd="1" destOrd="0" parTransId="{6E6BC668-391B-45DE-9AFE-FC8E1F9D8802}" sibTransId="{47FCCEA6-023A-4FD4-A1A2-A88AB371AF05}"/>
    <dgm:cxn modelId="{74612A3C-D8C1-439D-B473-CAD27CC0A8C7}" type="presOf" srcId="{0862C855-FB91-4EE0-91D8-8220C14BC085}" destId="{B7E46B2B-06CE-4EAA-A8A8-2025AEA53A98}" srcOrd="0" destOrd="0" presId="urn:microsoft.com/office/officeart/2005/8/layout/hierarchy6"/>
    <dgm:cxn modelId="{6A746443-1F63-4F44-B13F-1CABBD66B7B2}" srcId="{4A65D39B-D6DF-4FF9-AD35-5D385BA770B5}" destId="{C979D466-3569-4466-8932-47B333F503BC}" srcOrd="1" destOrd="0" parTransId="{EA98A18C-351A-4B7F-963A-11B879EFEBEF}" sibTransId="{79705333-D4A3-42B6-81BA-37A14C117520}"/>
    <dgm:cxn modelId="{F939264A-3374-499E-A0BB-D7092F78740D}" srcId="{55712BA8-D36E-499B-8864-13F306D761F8}" destId="{0862C855-FB91-4EE0-91D8-8220C14BC085}" srcOrd="0" destOrd="0" parTransId="{98F61CEA-F4C8-47C4-8ACD-BB38350A8E86}" sibTransId="{8189E2FC-7747-4145-84E3-6D3A93B70CC1}"/>
    <dgm:cxn modelId="{5F460A4B-3E04-4DEB-8EB6-1CCFE2BFF045}" srcId="{4A65D39B-D6DF-4FF9-AD35-5D385BA770B5}" destId="{18F1A3AB-9AC0-4DDB-A589-DF1082F87600}" srcOrd="3" destOrd="0" parTransId="{F0C95A10-2085-4442-BD18-FD66989562FA}" sibTransId="{B42A35D6-A62C-4D35-BC2D-7BE50B1E9885}"/>
    <dgm:cxn modelId="{E652E24D-48E7-4200-8B13-21AB3FC2F075}" type="presOf" srcId="{96933ADD-667D-49A4-928D-15C1ADD580B1}" destId="{6102F76B-4108-4242-B840-8A0F8964CAC6}" srcOrd="0" destOrd="0" presId="urn:microsoft.com/office/officeart/2005/8/layout/hierarchy6"/>
    <dgm:cxn modelId="{3CE44274-25B0-49D3-A92D-DDAF7D77AE81}" type="presOf" srcId="{0138918E-7DEC-46E3-9E2F-E8072A534E9F}" destId="{D1A6C880-A84C-4DF7-A646-2EDA84848854}" srcOrd="0" destOrd="0" presId="urn:microsoft.com/office/officeart/2005/8/layout/hierarchy6"/>
    <dgm:cxn modelId="{0E247E84-B7C5-4853-8DA8-EEFA409D49F0}" srcId="{DFD99D69-6027-45FB-8558-6AFA9C77AF26}" destId="{C651B599-9F41-48AD-8E4E-4F3204008039}" srcOrd="0" destOrd="0" parTransId="{C4DDDE6E-FDB3-4346-8F27-3053221C90DD}" sibTransId="{AC197A07-B5A0-47F6-9547-E0FCC8D016AA}"/>
    <dgm:cxn modelId="{D9FFF184-6E46-4B7F-B0B6-9843C899BCC7}" type="presOf" srcId="{4A65D39B-D6DF-4FF9-AD35-5D385BA770B5}" destId="{89DA21EA-0AA0-46E6-B031-3CD873513835}" srcOrd="0" destOrd="0" presId="urn:microsoft.com/office/officeart/2005/8/layout/hierarchy6"/>
    <dgm:cxn modelId="{D3EC378B-3DC1-4511-A7EF-E85E866E1EF6}" srcId="{0862C855-FB91-4EE0-91D8-8220C14BC085}" destId="{96933ADD-667D-49A4-928D-15C1ADD580B1}" srcOrd="1" destOrd="0" parTransId="{08CCDC15-D787-4D12-A61B-9B2C4B535C42}" sibTransId="{6FED3BCE-128C-4287-9F0C-E35C27696EA2}"/>
    <dgm:cxn modelId="{9F886F96-AD5D-4162-9E3C-4A0B9846D63B}" type="presOf" srcId="{18F1A3AB-9AC0-4DDB-A589-DF1082F87600}" destId="{BAD2F1BA-5869-4CEF-A038-BA421D11BEF1}" srcOrd="1" destOrd="0" presId="urn:microsoft.com/office/officeart/2005/8/layout/hierarchy6"/>
    <dgm:cxn modelId="{BC4561A0-3D0F-4B0B-B29F-74E3D31FF47B}" srcId="{4A65D39B-D6DF-4FF9-AD35-5D385BA770B5}" destId="{55712BA8-D36E-499B-8864-13F306D761F8}" srcOrd="0" destOrd="0" parTransId="{9755E57C-A8E4-4DC0-B579-2C2D8CEDF792}" sibTransId="{123C7B47-175C-42BC-82F4-E778C3E712AD}"/>
    <dgm:cxn modelId="{D71BC3A0-A181-4EAE-91BF-5585C64B40F0}" srcId="{0862C855-FB91-4EE0-91D8-8220C14BC085}" destId="{4D1B4388-6DA8-4991-A141-0D8DE07A333F}" srcOrd="0" destOrd="0" parTransId="{0138918E-7DEC-46E3-9E2F-E8072A534E9F}" sibTransId="{4CCA55D6-BEA9-4327-816C-BD0B36462E67}"/>
    <dgm:cxn modelId="{D71A4FA4-144D-4887-8D9B-D4263B55D8A8}" type="presOf" srcId="{4D1B4388-6DA8-4991-A141-0D8DE07A333F}" destId="{07C2416F-8527-4A38-8A3D-E5A6E99E4A08}" srcOrd="0" destOrd="0" presId="urn:microsoft.com/office/officeart/2005/8/layout/hierarchy6"/>
    <dgm:cxn modelId="{9CF2FCAE-C751-4BDF-A7B2-50BEC0E50D4B}" type="presOf" srcId="{18F1A3AB-9AC0-4DDB-A589-DF1082F87600}" destId="{6BF7460B-9502-45EE-B801-84D128D63E94}" srcOrd="0" destOrd="0" presId="urn:microsoft.com/office/officeart/2005/8/layout/hierarchy6"/>
    <dgm:cxn modelId="{94B788BE-D085-40CC-B45A-A596A7F4CE7A}" type="presOf" srcId="{08CCDC15-D787-4D12-A61B-9B2C4B535C42}" destId="{FCA569E1-42D5-4484-A501-F4235C71C009}" srcOrd="0" destOrd="0" presId="urn:microsoft.com/office/officeart/2005/8/layout/hierarchy6"/>
    <dgm:cxn modelId="{4B9538D4-D468-46A8-B7CA-C26E432B3C32}" srcId="{4A65D39B-D6DF-4FF9-AD35-5D385BA770B5}" destId="{7BEBA385-F6E7-4291-9BC6-7BD07F3C4742}" srcOrd="2" destOrd="0" parTransId="{39E4A601-2A30-421E-94B7-C6EDE02D3FD6}" sibTransId="{20E2CEFC-F23C-4E9B-BD49-9AB7854785B3}"/>
    <dgm:cxn modelId="{414672D8-983C-44B1-B48A-819025AFB989}" type="presOf" srcId="{7BEBA385-F6E7-4291-9BC6-7BD07F3C4742}" destId="{E93F6F6C-C412-4236-8C92-60210E069820}" srcOrd="1" destOrd="0" presId="urn:microsoft.com/office/officeart/2005/8/layout/hierarchy6"/>
    <dgm:cxn modelId="{910BD3DB-9BF1-4396-82D5-53DD2CCD99E3}" type="presOf" srcId="{98F61CEA-F4C8-47C4-8ACD-BB38350A8E86}" destId="{CB883C59-B38F-4A7D-B431-64F5FC69B3DD}" srcOrd="0" destOrd="0" presId="urn:microsoft.com/office/officeart/2005/8/layout/hierarchy6"/>
    <dgm:cxn modelId="{2B2C65DD-E7F2-4DB5-9DC4-783ECDADE6A5}" type="presOf" srcId="{C979D466-3569-4466-8932-47B333F503BC}" destId="{6DB74437-842C-442D-AFF7-BA2FDA3DB255}" srcOrd="0" destOrd="0" presId="urn:microsoft.com/office/officeart/2005/8/layout/hierarchy6"/>
    <dgm:cxn modelId="{E575A2EC-2F2F-4EC1-A5CE-BC4E8F897D4F}" type="presOf" srcId="{55712BA8-D36E-499B-8864-13F306D761F8}" destId="{64C809D2-4377-4F94-8CD4-962913250D7C}" srcOrd="0" destOrd="0" presId="urn:microsoft.com/office/officeart/2005/8/layout/hierarchy6"/>
    <dgm:cxn modelId="{20F875CC-33D1-4CC8-A7E4-7AA282D904D9}" type="presParOf" srcId="{89DA21EA-0AA0-46E6-B031-3CD873513835}" destId="{58EC5908-61E2-43C3-B731-7DEDF5CDFE8A}" srcOrd="0" destOrd="0" presId="urn:microsoft.com/office/officeart/2005/8/layout/hierarchy6"/>
    <dgm:cxn modelId="{4219AAC1-F41C-47DE-8A15-EBB72A702EB3}" type="presParOf" srcId="{58EC5908-61E2-43C3-B731-7DEDF5CDFE8A}" destId="{F9D46062-B206-420A-9198-B4C3CF7F88D1}" srcOrd="0" destOrd="0" presId="urn:microsoft.com/office/officeart/2005/8/layout/hierarchy6"/>
    <dgm:cxn modelId="{186E09EF-C654-4D0D-ADDD-8E517536528F}" type="presParOf" srcId="{58EC5908-61E2-43C3-B731-7DEDF5CDFE8A}" destId="{A9F4077A-A320-4161-A8DF-50741B3E9238}" srcOrd="1" destOrd="0" presId="urn:microsoft.com/office/officeart/2005/8/layout/hierarchy6"/>
    <dgm:cxn modelId="{5DF14D95-B160-4FCF-B657-4FEB5F87FA5D}" type="presParOf" srcId="{A9F4077A-A320-4161-A8DF-50741B3E9238}" destId="{CF18BBDA-426F-4158-A71C-2D7480D247FD}" srcOrd="0" destOrd="0" presId="urn:microsoft.com/office/officeart/2005/8/layout/hierarchy6"/>
    <dgm:cxn modelId="{EEBDD1EE-2620-4143-8A5B-AF4440A1157B}" type="presParOf" srcId="{CF18BBDA-426F-4158-A71C-2D7480D247FD}" destId="{64C809D2-4377-4F94-8CD4-962913250D7C}" srcOrd="0" destOrd="0" presId="urn:microsoft.com/office/officeart/2005/8/layout/hierarchy6"/>
    <dgm:cxn modelId="{2C19CE06-3184-4464-A8C4-D287D6CFDF44}" type="presParOf" srcId="{CF18BBDA-426F-4158-A71C-2D7480D247FD}" destId="{09C38CA2-B8E6-4F27-895F-17F1D36F20E5}" srcOrd="1" destOrd="0" presId="urn:microsoft.com/office/officeart/2005/8/layout/hierarchy6"/>
    <dgm:cxn modelId="{BC095347-21FE-4D2D-AE07-2C49D3D068DD}" type="presParOf" srcId="{09C38CA2-B8E6-4F27-895F-17F1D36F20E5}" destId="{CB883C59-B38F-4A7D-B431-64F5FC69B3DD}" srcOrd="0" destOrd="0" presId="urn:microsoft.com/office/officeart/2005/8/layout/hierarchy6"/>
    <dgm:cxn modelId="{89803AFD-8CEE-40AD-ACD6-9BF5947FE5CC}" type="presParOf" srcId="{09C38CA2-B8E6-4F27-895F-17F1D36F20E5}" destId="{F6978B45-9372-447F-9215-9DB3FA69124B}" srcOrd="1" destOrd="0" presId="urn:microsoft.com/office/officeart/2005/8/layout/hierarchy6"/>
    <dgm:cxn modelId="{ECD17392-DE3A-4AED-8460-F72579451EED}" type="presParOf" srcId="{F6978B45-9372-447F-9215-9DB3FA69124B}" destId="{B7E46B2B-06CE-4EAA-A8A8-2025AEA53A98}" srcOrd="0" destOrd="0" presId="urn:microsoft.com/office/officeart/2005/8/layout/hierarchy6"/>
    <dgm:cxn modelId="{4D4D86DC-2A4C-49A7-85C7-3BCC82F3BBC7}" type="presParOf" srcId="{F6978B45-9372-447F-9215-9DB3FA69124B}" destId="{D111140B-31A9-4491-B921-491A404DD1CC}" srcOrd="1" destOrd="0" presId="urn:microsoft.com/office/officeart/2005/8/layout/hierarchy6"/>
    <dgm:cxn modelId="{71B2A196-CF03-4D4D-BF3F-4CC0AD8EA0C9}" type="presParOf" srcId="{D111140B-31A9-4491-B921-491A404DD1CC}" destId="{D1A6C880-A84C-4DF7-A646-2EDA84848854}" srcOrd="0" destOrd="0" presId="urn:microsoft.com/office/officeart/2005/8/layout/hierarchy6"/>
    <dgm:cxn modelId="{19F5DC99-0656-47A4-9D1D-09B705DE3C70}" type="presParOf" srcId="{D111140B-31A9-4491-B921-491A404DD1CC}" destId="{524D1CE1-571E-4A39-8337-C4C1ACB4642A}" srcOrd="1" destOrd="0" presId="urn:microsoft.com/office/officeart/2005/8/layout/hierarchy6"/>
    <dgm:cxn modelId="{39953A87-0F6C-4A07-9488-AFF8B6A2D37F}" type="presParOf" srcId="{524D1CE1-571E-4A39-8337-C4C1ACB4642A}" destId="{07C2416F-8527-4A38-8A3D-E5A6E99E4A08}" srcOrd="0" destOrd="0" presId="urn:microsoft.com/office/officeart/2005/8/layout/hierarchy6"/>
    <dgm:cxn modelId="{47DF545D-D3C3-4B25-975B-0A9F2D26F8F9}" type="presParOf" srcId="{524D1CE1-571E-4A39-8337-C4C1ACB4642A}" destId="{D5EFECC2-1291-43E6-B9E3-D782E543EBB2}" srcOrd="1" destOrd="0" presId="urn:microsoft.com/office/officeart/2005/8/layout/hierarchy6"/>
    <dgm:cxn modelId="{5F966285-91EA-4B64-85BB-2A0FF99BACB2}" type="presParOf" srcId="{D111140B-31A9-4491-B921-491A404DD1CC}" destId="{FCA569E1-42D5-4484-A501-F4235C71C009}" srcOrd="2" destOrd="0" presId="urn:microsoft.com/office/officeart/2005/8/layout/hierarchy6"/>
    <dgm:cxn modelId="{98394D6D-F38E-49C6-9451-C00FF224E97E}" type="presParOf" srcId="{D111140B-31A9-4491-B921-491A404DD1CC}" destId="{7A1FC583-B7BF-4DC6-BFA2-7099CEDE2C91}" srcOrd="3" destOrd="0" presId="urn:microsoft.com/office/officeart/2005/8/layout/hierarchy6"/>
    <dgm:cxn modelId="{395BA395-5F3F-4026-AFE9-D79AD4B85C71}" type="presParOf" srcId="{7A1FC583-B7BF-4DC6-BFA2-7099CEDE2C91}" destId="{6102F76B-4108-4242-B840-8A0F8964CAC6}" srcOrd="0" destOrd="0" presId="urn:microsoft.com/office/officeart/2005/8/layout/hierarchy6"/>
    <dgm:cxn modelId="{BE0B25E4-E311-4D92-982B-6AD5A008D991}" type="presParOf" srcId="{7A1FC583-B7BF-4DC6-BFA2-7099CEDE2C91}" destId="{4A693176-8BA7-4EE6-B0BB-FDA3D36EDFE4}" srcOrd="1" destOrd="0" presId="urn:microsoft.com/office/officeart/2005/8/layout/hierarchy6"/>
    <dgm:cxn modelId="{5301722D-8C1C-43DE-A7F9-24A94EE3C91A}" type="presParOf" srcId="{09C38CA2-B8E6-4F27-895F-17F1D36F20E5}" destId="{818C6278-1151-4B27-BD2B-CC5004DC8D28}" srcOrd="2" destOrd="0" presId="urn:microsoft.com/office/officeart/2005/8/layout/hierarchy6"/>
    <dgm:cxn modelId="{EF879CC5-7E5A-42B2-A102-A4A33F7CC08B}" type="presParOf" srcId="{09C38CA2-B8E6-4F27-895F-17F1D36F20E5}" destId="{A01F3A00-E90B-4A39-BBA2-16FB2CE677EB}" srcOrd="3" destOrd="0" presId="urn:microsoft.com/office/officeart/2005/8/layout/hierarchy6"/>
    <dgm:cxn modelId="{901660AD-F51D-44FE-8589-2E9E649E93C7}" type="presParOf" srcId="{A01F3A00-E90B-4A39-BBA2-16FB2CE677EB}" destId="{84EB9D03-F7BA-4DA1-988C-566342A11C23}" srcOrd="0" destOrd="0" presId="urn:microsoft.com/office/officeart/2005/8/layout/hierarchy6"/>
    <dgm:cxn modelId="{9BBF5D97-C92F-4AC1-A385-1B793933E351}" type="presParOf" srcId="{A01F3A00-E90B-4A39-BBA2-16FB2CE677EB}" destId="{4EDEB099-AD2F-4A0D-9F19-5E7B46A54D14}" srcOrd="1" destOrd="0" presId="urn:microsoft.com/office/officeart/2005/8/layout/hierarchy6"/>
    <dgm:cxn modelId="{8134226B-6D0C-498A-AB6D-BF4B96AFFEAF}" type="presParOf" srcId="{4EDEB099-AD2F-4A0D-9F19-5E7B46A54D14}" destId="{C56F7390-BC54-46D6-A99F-B9B1BFAF151B}" srcOrd="0" destOrd="0" presId="urn:microsoft.com/office/officeart/2005/8/layout/hierarchy6"/>
    <dgm:cxn modelId="{73271780-B195-4E41-9394-6881EBC614A6}" type="presParOf" srcId="{4EDEB099-AD2F-4A0D-9F19-5E7B46A54D14}" destId="{7AC19ABB-8A83-4BB0-A1BE-F6DEEAB24B8A}" srcOrd="1" destOrd="0" presId="urn:microsoft.com/office/officeart/2005/8/layout/hierarchy6"/>
    <dgm:cxn modelId="{B2881AE5-E46A-4FD5-AAB5-87FF072DEC00}" type="presParOf" srcId="{7AC19ABB-8A83-4BB0-A1BE-F6DEEAB24B8A}" destId="{7E272CE0-C800-422D-9BE5-6ABA135C81F9}" srcOrd="0" destOrd="0" presId="urn:microsoft.com/office/officeart/2005/8/layout/hierarchy6"/>
    <dgm:cxn modelId="{0463343B-3F36-471E-8246-DFEE5824FE89}" type="presParOf" srcId="{7AC19ABB-8A83-4BB0-A1BE-F6DEEAB24B8A}" destId="{AE196FDA-44EC-403B-9218-C9ADB221C759}" srcOrd="1" destOrd="0" presId="urn:microsoft.com/office/officeart/2005/8/layout/hierarchy6"/>
    <dgm:cxn modelId="{A200934E-AB49-4DFE-A5B6-14416D8D4C67}" type="presParOf" srcId="{89DA21EA-0AA0-46E6-B031-3CD873513835}" destId="{04C545FC-E7B2-4E5B-86F4-C5B2FB69B414}" srcOrd="1" destOrd="0" presId="urn:microsoft.com/office/officeart/2005/8/layout/hierarchy6"/>
    <dgm:cxn modelId="{08C5F7DF-EAA8-4382-B24B-BCD9CA9D62B4}" type="presParOf" srcId="{04C545FC-E7B2-4E5B-86F4-C5B2FB69B414}" destId="{553708AA-97C4-4B62-8C8C-D0336B972D44}" srcOrd="0" destOrd="0" presId="urn:microsoft.com/office/officeart/2005/8/layout/hierarchy6"/>
    <dgm:cxn modelId="{11F39F3A-0AA0-4E53-9A5C-0DBC02E33F60}" type="presParOf" srcId="{553708AA-97C4-4B62-8C8C-D0336B972D44}" destId="{6DB74437-842C-442D-AFF7-BA2FDA3DB255}" srcOrd="0" destOrd="0" presId="urn:microsoft.com/office/officeart/2005/8/layout/hierarchy6"/>
    <dgm:cxn modelId="{201D390B-8319-4AD3-AE8F-5E43428F9272}" type="presParOf" srcId="{553708AA-97C4-4B62-8C8C-D0336B972D44}" destId="{CF8A1809-F371-45F4-B658-305072B9BE62}" srcOrd="1" destOrd="0" presId="urn:microsoft.com/office/officeart/2005/8/layout/hierarchy6"/>
    <dgm:cxn modelId="{F3085FC6-9998-45A5-A876-87F355612964}" type="presParOf" srcId="{04C545FC-E7B2-4E5B-86F4-C5B2FB69B414}" destId="{3687DBE0-338B-4459-A7EA-44AE08E00FBF}" srcOrd="1" destOrd="0" presId="urn:microsoft.com/office/officeart/2005/8/layout/hierarchy6"/>
    <dgm:cxn modelId="{11D966B0-194D-45FD-AA65-B3A020A3A87E}" type="presParOf" srcId="{3687DBE0-338B-4459-A7EA-44AE08E00FBF}" destId="{AB192D21-F5E4-40EF-AC5A-135F9FAA21DB}" srcOrd="0" destOrd="0" presId="urn:microsoft.com/office/officeart/2005/8/layout/hierarchy6"/>
    <dgm:cxn modelId="{0B3378A2-5548-4352-878D-CB889965A21B}" type="presParOf" srcId="{04C545FC-E7B2-4E5B-86F4-C5B2FB69B414}" destId="{83188C4D-B59D-4D43-A0E6-F7D184C4915C}" srcOrd="2" destOrd="0" presId="urn:microsoft.com/office/officeart/2005/8/layout/hierarchy6"/>
    <dgm:cxn modelId="{793859B4-B28F-4E12-A0E9-5B5C49936211}" type="presParOf" srcId="{83188C4D-B59D-4D43-A0E6-F7D184C4915C}" destId="{5BE9A2D9-F092-42FF-81C9-2C8B59F7EFDD}" srcOrd="0" destOrd="0" presId="urn:microsoft.com/office/officeart/2005/8/layout/hierarchy6"/>
    <dgm:cxn modelId="{9D7C93B9-AF86-4E6F-A74F-0C3D49297A12}" type="presParOf" srcId="{83188C4D-B59D-4D43-A0E6-F7D184C4915C}" destId="{E93F6F6C-C412-4236-8C92-60210E069820}" srcOrd="1" destOrd="0" presId="urn:microsoft.com/office/officeart/2005/8/layout/hierarchy6"/>
    <dgm:cxn modelId="{F71C4CB7-6AAD-4173-9FC3-FDFDC08A2F67}" type="presParOf" srcId="{04C545FC-E7B2-4E5B-86F4-C5B2FB69B414}" destId="{ACD2D390-A561-4DD6-A15E-F19EE65BA2E1}" srcOrd="3" destOrd="0" presId="urn:microsoft.com/office/officeart/2005/8/layout/hierarchy6"/>
    <dgm:cxn modelId="{54629A9D-13C7-4B21-9E72-7FE5D968372B}" type="presParOf" srcId="{ACD2D390-A561-4DD6-A15E-F19EE65BA2E1}" destId="{95B21E0B-8E17-4400-B6BA-A0CF0CD15A33}" srcOrd="0" destOrd="0" presId="urn:microsoft.com/office/officeart/2005/8/layout/hierarchy6"/>
    <dgm:cxn modelId="{DBB00601-772A-4164-A216-A1669D5DA6C0}" type="presParOf" srcId="{04C545FC-E7B2-4E5B-86F4-C5B2FB69B414}" destId="{86F556FC-E2D4-43D7-A804-EF6A7433E6AE}" srcOrd="4" destOrd="0" presId="urn:microsoft.com/office/officeart/2005/8/layout/hierarchy6"/>
    <dgm:cxn modelId="{981E4DD2-C1E5-48DF-BCD9-F9C57D79CBDB}" type="presParOf" srcId="{86F556FC-E2D4-43D7-A804-EF6A7433E6AE}" destId="{6BF7460B-9502-45EE-B801-84D128D63E94}" srcOrd="0" destOrd="0" presId="urn:microsoft.com/office/officeart/2005/8/layout/hierarchy6"/>
    <dgm:cxn modelId="{D5EC18F6-1098-45E5-AA56-4FD680E29063}" type="presParOf" srcId="{86F556FC-E2D4-43D7-A804-EF6A7433E6AE}" destId="{BAD2F1BA-5869-4CEF-A038-BA421D11BEF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460B-9502-45EE-B801-84D128D63E94}">
      <dsp:nvSpPr>
        <dsp:cNvPr id="0" name=""/>
        <dsp:cNvSpPr/>
      </dsp:nvSpPr>
      <dsp:spPr>
        <a:xfrm>
          <a:off x="0" y="3168341"/>
          <a:ext cx="10972800" cy="13563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Item</a:t>
          </a:r>
        </a:p>
      </dsp:txBody>
      <dsp:txXfrm>
        <a:off x="0" y="3168341"/>
        <a:ext cx="3291840" cy="1356377"/>
      </dsp:txXfrm>
    </dsp:sp>
    <dsp:sp modelId="{5BE9A2D9-F092-42FF-81C9-2C8B59F7EFDD}">
      <dsp:nvSpPr>
        <dsp:cNvPr id="0" name=""/>
        <dsp:cNvSpPr/>
      </dsp:nvSpPr>
      <dsp:spPr>
        <a:xfrm>
          <a:off x="0" y="1584792"/>
          <a:ext cx="10972800" cy="13563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Holding</a:t>
          </a:r>
        </a:p>
      </dsp:txBody>
      <dsp:txXfrm>
        <a:off x="0" y="1584792"/>
        <a:ext cx="3291840" cy="1356377"/>
      </dsp:txXfrm>
    </dsp:sp>
    <dsp:sp modelId="{6DB74437-842C-442D-AFF7-BA2FDA3DB255}">
      <dsp:nvSpPr>
        <dsp:cNvPr id="0" name=""/>
        <dsp:cNvSpPr/>
      </dsp:nvSpPr>
      <dsp:spPr>
        <a:xfrm>
          <a:off x="0" y="1244"/>
          <a:ext cx="10972800" cy="13563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Bibliographic</a:t>
          </a:r>
        </a:p>
      </dsp:txBody>
      <dsp:txXfrm>
        <a:off x="0" y="1244"/>
        <a:ext cx="3291840" cy="1356377"/>
      </dsp:txXfrm>
    </dsp:sp>
    <dsp:sp modelId="{64C809D2-4377-4F94-8CD4-962913250D7C}">
      <dsp:nvSpPr>
        <dsp:cNvPr id="0" name=""/>
        <dsp:cNvSpPr/>
      </dsp:nvSpPr>
      <dsp:spPr>
        <a:xfrm>
          <a:off x="6724429" y="114829"/>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1</a:t>
          </a:r>
        </a:p>
      </dsp:txBody>
      <dsp:txXfrm>
        <a:off x="6757697" y="148097"/>
        <a:ext cx="1637248" cy="1069320"/>
      </dsp:txXfrm>
    </dsp:sp>
    <dsp:sp modelId="{CB883C59-B38F-4A7D-B431-64F5FC69B3DD}">
      <dsp:nvSpPr>
        <dsp:cNvPr id="0" name=""/>
        <dsp:cNvSpPr/>
      </dsp:nvSpPr>
      <dsp:spPr>
        <a:xfrm>
          <a:off x="5915132" y="1250686"/>
          <a:ext cx="1661189" cy="454342"/>
        </a:xfrm>
        <a:custGeom>
          <a:avLst/>
          <a:gdLst/>
          <a:ahLst/>
          <a:cxnLst/>
          <a:rect l="0" t="0" r="0" b="0"/>
          <a:pathLst>
            <a:path>
              <a:moveTo>
                <a:pt x="1661189" y="0"/>
              </a:moveTo>
              <a:lnTo>
                <a:pt x="1661189" y="227171"/>
              </a:lnTo>
              <a:lnTo>
                <a:pt x="0" y="227171"/>
              </a:lnTo>
              <a:lnTo>
                <a:pt x="0" y="454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46B2B-06CE-4EAA-A8A8-2025AEA53A98}">
      <dsp:nvSpPr>
        <dsp:cNvPr id="0" name=""/>
        <dsp:cNvSpPr/>
      </dsp:nvSpPr>
      <dsp:spPr>
        <a:xfrm>
          <a:off x="5063239" y="1705028"/>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852 $b LIBRARY $c location $h X123 $</a:t>
          </a:r>
          <a:r>
            <a:rPr lang="en-US" sz="1600" kern="1200" dirty="0" err="1"/>
            <a:t>i</a:t>
          </a:r>
          <a:r>
            <a:rPr lang="en-US" sz="1600" kern="1200" dirty="0"/>
            <a:t> .R345</a:t>
          </a:r>
        </a:p>
      </dsp:txBody>
      <dsp:txXfrm>
        <a:off x="5096507" y="1738296"/>
        <a:ext cx="1637248" cy="1069320"/>
      </dsp:txXfrm>
    </dsp:sp>
    <dsp:sp modelId="{D1A6C880-A84C-4DF7-A646-2EDA84848854}">
      <dsp:nvSpPr>
        <dsp:cNvPr id="0" name=""/>
        <dsp:cNvSpPr/>
      </dsp:nvSpPr>
      <dsp:spPr>
        <a:xfrm>
          <a:off x="4807672" y="2840884"/>
          <a:ext cx="1107459" cy="454342"/>
        </a:xfrm>
        <a:custGeom>
          <a:avLst/>
          <a:gdLst/>
          <a:ahLst/>
          <a:cxnLst/>
          <a:rect l="0" t="0" r="0" b="0"/>
          <a:pathLst>
            <a:path>
              <a:moveTo>
                <a:pt x="1107459" y="0"/>
              </a:moveTo>
              <a:lnTo>
                <a:pt x="1107459" y="227171"/>
              </a:lnTo>
              <a:lnTo>
                <a:pt x="0" y="227171"/>
              </a:lnTo>
              <a:lnTo>
                <a:pt x="0" y="4543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2416F-8527-4A38-8A3D-E5A6E99E4A08}">
      <dsp:nvSpPr>
        <dsp:cNvPr id="0" name=""/>
        <dsp:cNvSpPr/>
      </dsp:nvSpPr>
      <dsp:spPr>
        <a:xfrm>
          <a:off x="3955780" y="3295227"/>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31234002503081 Copy 1</a:t>
          </a:r>
        </a:p>
      </dsp:txBody>
      <dsp:txXfrm>
        <a:off x="3989048" y="3328495"/>
        <a:ext cx="1637248" cy="1069320"/>
      </dsp:txXfrm>
    </dsp:sp>
    <dsp:sp modelId="{FCA569E1-42D5-4484-A501-F4235C71C009}">
      <dsp:nvSpPr>
        <dsp:cNvPr id="0" name=""/>
        <dsp:cNvSpPr/>
      </dsp:nvSpPr>
      <dsp:spPr>
        <a:xfrm>
          <a:off x="5915132" y="2840884"/>
          <a:ext cx="1107459" cy="454342"/>
        </a:xfrm>
        <a:custGeom>
          <a:avLst/>
          <a:gdLst/>
          <a:ahLst/>
          <a:cxnLst/>
          <a:rect l="0" t="0" r="0" b="0"/>
          <a:pathLst>
            <a:path>
              <a:moveTo>
                <a:pt x="0" y="0"/>
              </a:moveTo>
              <a:lnTo>
                <a:pt x="0" y="227171"/>
              </a:lnTo>
              <a:lnTo>
                <a:pt x="1107459" y="227171"/>
              </a:lnTo>
              <a:lnTo>
                <a:pt x="1107459" y="4543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2F76B-4108-4242-B840-8A0F8964CAC6}">
      <dsp:nvSpPr>
        <dsp:cNvPr id="0" name=""/>
        <dsp:cNvSpPr/>
      </dsp:nvSpPr>
      <dsp:spPr>
        <a:xfrm>
          <a:off x="6170699" y="3295227"/>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31234002503082 Copy 2</a:t>
          </a:r>
        </a:p>
      </dsp:txBody>
      <dsp:txXfrm>
        <a:off x="6203967" y="3328495"/>
        <a:ext cx="1637248" cy="1069320"/>
      </dsp:txXfrm>
    </dsp:sp>
    <dsp:sp modelId="{818C6278-1151-4B27-BD2B-CC5004DC8D28}">
      <dsp:nvSpPr>
        <dsp:cNvPr id="0" name=""/>
        <dsp:cNvSpPr/>
      </dsp:nvSpPr>
      <dsp:spPr>
        <a:xfrm>
          <a:off x="7576321" y="1250686"/>
          <a:ext cx="1661189" cy="454342"/>
        </a:xfrm>
        <a:custGeom>
          <a:avLst/>
          <a:gdLst/>
          <a:ahLst/>
          <a:cxnLst/>
          <a:rect l="0" t="0" r="0" b="0"/>
          <a:pathLst>
            <a:path>
              <a:moveTo>
                <a:pt x="0" y="0"/>
              </a:moveTo>
              <a:lnTo>
                <a:pt x="0" y="227171"/>
              </a:lnTo>
              <a:lnTo>
                <a:pt x="1661189" y="227171"/>
              </a:lnTo>
              <a:lnTo>
                <a:pt x="1661189" y="454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B9D03-F7BA-4DA1-988C-566342A11C23}">
      <dsp:nvSpPr>
        <dsp:cNvPr id="0" name=""/>
        <dsp:cNvSpPr/>
      </dsp:nvSpPr>
      <dsp:spPr>
        <a:xfrm>
          <a:off x="8385619" y="1705028"/>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852 $b BRANCH $c </a:t>
          </a:r>
          <a:r>
            <a:rPr lang="en-US" sz="1600" kern="1200" dirty="0" err="1"/>
            <a:t>branchloc</a:t>
          </a:r>
          <a:r>
            <a:rPr lang="en-US" sz="1600" kern="1200" dirty="0"/>
            <a:t> $h X123 $</a:t>
          </a:r>
          <a:r>
            <a:rPr lang="en-US" sz="1600" kern="1200" dirty="0" err="1"/>
            <a:t>i</a:t>
          </a:r>
          <a:r>
            <a:rPr lang="en-US" sz="1600" kern="1200" dirty="0"/>
            <a:t>. R345</a:t>
          </a:r>
        </a:p>
      </dsp:txBody>
      <dsp:txXfrm>
        <a:off x="8418887" y="1738296"/>
        <a:ext cx="1637248" cy="1069320"/>
      </dsp:txXfrm>
    </dsp:sp>
    <dsp:sp modelId="{C56F7390-BC54-46D6-A99F-B9B1BFAF151B}">
      <dsp:nvSpPr>
        <dsp:cNvPr id="0" name=""/>
        <dsp:cNvSpPr/>
      </dsp:nvSpPr>
      <dsp:spPr>
        <a:xfrm>
          <a:off x="9191791" y="2840884"/>
          <a:ext cx="91440" cy="454342"/>
        </a:xfrm>
        <a:custGeom>
          <a:avLst/>
          <a:gdLst/>
          <a:ahLst/>
          <a:cxnLst/>
          <a:rect l="0" t="0" r="0" b="0"/>
          <a:pathLst>
            <a:path>
              <a:moveTo>
                <a:pt x="45720" y="0"/>
              </a:moveTo>
              <a:lnTo>
                <a:pt x="45720" y="4543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72CE0-C800-422D-9BE5-6ABA135C81F9}">
      <dsp:nvSpPr>
        <dsp:cNvPr id="0" name=""/>
        <dsp:cNvSpPr/>
      </dsp:nvSpPr>
      <dsp:spPr>
        <a:xfrm>
          <a:off x="8385619" y="3295227"/>
          <a:ext cx="1703784" cy="1135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31234012503083 Copy 3</a:t>
          </a:r>
        </a:p>
      </dsp:txBody>
      <dsp:txXfrm>
        <a:off x="8418887" y="3328495"/>
        <a:ext cx="1637248" cy="1069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shelf list browse isn’t the only option for finding holdings and items. Alma’s persistent search bar also chips in a few helpful options that makes it easy to find data. The search options also make it possible to compile sets of records that you can export to Excel or manipulate using jobs and rules. Here are a few useful searches for holding records.</a:t>
            </a:r>
          </a:p>
          <a:p>
            <a:endParaRPr lang="en-US" dirty="0"/>
          </a:p>
          <a:p>
            <a:r>
              <a:rPr lang="en-US" dirty="0"/>
              <a:t>These are advanced searches that may be used with any of the Physical search types. The results that display will depend on what type you searched, and that will also affect sorting and set creation options.</a:t>
            </a:r>
          </a:p>
          <a:p>
            <a:endParaRPr lang="en-US" dirty="0"/>
          </a:p>
          <a:p>
            <a:r>
              <a:rPr lang="en-US" dirty="0"/>
              <a:t>First off, a complementary search to the shelf list browse. To search call numbers effectively, we may want to select the call number type we want as well as the call number. In part, this is because different call number schemes are normalized differently, which affects how they are sorted if they were all retrieved together. Searching by just a </a:t>
            </a:r>
            <a:r>
              <a:rPr lang="en-US" dirty="0" err="1"/>
              <a:t>permanant</a:t>
            </a:r>
            <a:r>
              <a:rPr lang="en-US" dirty="0"/>
              <a:t> call number type can be useful in finding errors too.</a:t>
            </a:r>
          </a:p>
          <a:p>
            <a:endParaRPr lang="en-US" dirty="0"/>
          </a:p>
          <a:p>
            <a:r>
              <a:rPr lang="en-US" dirty="0"/>
              <a:t>We might be interested in seeing an entire location or library at once, particularly if we’re looking to do some publishing or exporting of records. For that, we could do a library or a location search. These search options give us controlled lists to select which values to include or exclude, which is nice when you may not remember if a location is Stacks or Main Stacks.</a:t>
            </a:r>
          </a:p>
          <a:p>
            <a:endParaRPr lang="en-US" dirty="0"/>
          </a:p>
          <a:p>
            <a:r>
              <a:rPr lang="en-US" dirty="0"/>
              <a:t>We can also look for holdings that are suppressed from discovery. You might have suppressed holdings for previously withdrawn resources, or for acquisitions data that couldn’t be deleted. There may also be holdings that you choose not to display. Finding these records requires the Tag Suppressed field under holdings, and select Yes. You could combine this with searching the bib level version of tag suppressed to see if there are any mixed values.</a:t>
            </a:r>
          </a:p>
        </p:txBody>
      </p:sp>
      <p:sp>
        <p:nvSpPr>
          <p:cNvPr id="4" name="Slide Number Placeholder 3"/>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45922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some useful item level details that we may want to search. As the physical items search user interface hasn’t been updated yet, the look for some of these will feel dated, or comfortable, depending on your experience. The search terms may also be applied to any of the physical search types, but these are particularly useful in finding items that might need attention.</a:t>
            </a:r>
          </a:p>
          <a:p>
            <a:endParaRPr lang="en-US" dirty="0"/>
          </a:p>
          <a:p>
            <a:r>
              <a:rPr lang="en-US" dirty="0"/>
              <a:t>When tracking a problem or trying to create a report in analytics, it can be useful to find items that are on or off the shelf. For that, we can search by Base Status, then select either item in place or item not in place. Items with a not in place status may have additional process types, such as loan, missing, acquisition, and so on. We can combine the process type in the search as well.</a:t>
            </a:r>
          </a:p>
          <a:p>
            <a:endParaRPr lang="en-US" dirty="0"/>
          </a:p>
          <a:p>
            <a:r>
              <a:rPr lang="en-US" dirty="0"/>
              <a:t>If your institution uses acquisitions or other work order units, you may want to locate the items that are assigned to those units. For that, the search index is “In Process Type.” This can be a little confusing with the Process Type field, both from the name, and the fact that Acquisitions Technical Services is one of the work order units, while Acquisition is a process type. One does not necessarily imply the other.</a:t>
            </a:r>
          </a:p>
          <a:p>
            <a:endParaRPr lang="en-US" dirty="0"/>
          </a:p>
          <a:p>
            <a:r>
              <a:rPr lang="en-US" dirty="0"/>
              <a:t>It’s also useful to find the items assigned to temporary locations. As we’ll see in a moment, temporary locations data are a little finicky. So there are a couple ways to find these items. First, there’s the In Temporary Location setting, which is a yes or no option. Second, there as search by specific locations, or the Temporary Physical Location. This is the same list we saw earlier for permanent physical location, and it finds item records where that location is in the item record.</a:t>
            </a:r>
          </a:p>
        </p:txBody>
      </p:sp>
      <p:sp>
        <p:nvSpPr>
          <p:cNvPr id="4" name="Slide Number Placeholder 3"/>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154071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9295-F1DB-CA2F-EC2D-71591358B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04E1C-89DA-387F-5062-45F7E00E3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EB448-867C-B4C2-B0B8-24D39A7A45F1}"/>
              </a:ext>
            </a:extLst>
          </p:cNvPr>
          <p:cNvSpPr>
            <a:spLocks noGrp="1"/>
          </p:cNvSpPr>
          <p:nvPr>
            <p:ph type="body" idx="1"/>
          </p:nvPr>
        </p:nvSpPr>
        <p:spPr/>
        <p:txBody>
          <a:bodyPr/>
          <a:lstStyle/>
          <a:p>
            <a:r>
              <a:rPr lang="en-US" dirty="0"/>
              <a:t>That’s a useful segue into how temporary locations may be used and practices for using them effectively.</a:t>
            </a:r>
          </a:p>
          <a:p>
            <a:endParaRPr lang="en-US" dirty="0"/>
          </a:p>
          <a:p>
            <a:endParaRPr lang="en-US" dirty="0"/>
          </a:p>
        </p:txBody>
      </p:sp>
      <p:sp>
        <p:nvSpPr>
          <p:cNvPr id="4" name="Slide Number Placeholder 3">
            <a:extLst>
              <a:ext uri="{FF2B5EF4-FFF2-40B4-BE49-F238E27FC236}">
                <a16:creationId xmlns:a16="http://schemas.microsoft.com/office/drawing/2014/main" id="{93D33D33-08C0-1827-0E6A-E9B11FFFD0B9}"/>
              </a:ext>
            </a:extLst>
          </p:cNvPr>
          <p:cNvSpPr>
            <a:spLocks noGrp="1"/>
          </p:cNvSpPr>
          <p:nvPr>
            <p:ph type="sldNum" sz="quarter" idx="5"/>
          </p:nvPr>
        </p:nvSpPr>
        <p:spPr/>
        <p:txBody>
          <a:bodyPr/>
          <a:lstStyle/>
          <a:p>
            <a:fld id="{B66C6CAE-6E0A-4531-A948-183874EB4D5E}" type="slidenum">
              <a:rPr lang="en-US" smtClean="0"/>
              <a:t>18</a:t>
            </a:fld>
            <a:endParaRPr lang="en-US"/>
          </a:p>
        </p:txBody>
      </p:sp>
    </p:spTree>
    <p:extLst>
      <p:ext uri="{BB962C8B-B14F-4D97-AF65-F5344CB8AC3E}">
        <p14:creationId xmlns:p14="http://schemas.microsoft.com/office/powerpoint/2010/main" val="191348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76CA-99B1-4D7F-A3D9-3FA23DC31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7C5B7-C730-D8F3-9DC1-6A920C4BF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6B36F-1A25-83B7-3F22-2CC8BBA1EA56}"/>
              </a:ext>
            </a:extLst>
          </p:cNvPr>
          <p:cNvSpPr>
            <a:spLocks noGrp="1"/>
          </p:cNvSpPr>
          <p:nvPr>
            <p:ph type="body" idx="1"/>
          </p:nvPr>
        </p:nvSpPr>
        <p:spPr/>
        <p:txBody>
          <a:bodyPr/>
          <a:lstStyle/>
          <a:p>
            <a:endParaRPr lang="en-US" dirty="0"/>
          </a:p>
          <a:p>
            <a:r>
              <a:rPr lang="en-US" dirty="0"/>
              <a:t>A reasonable question to ask is whether it’s useful to retain the temporary location data after the item has been restored to its permanent location. We definitely see that here in this sandbox, and we have seen that in other IZ’s as well. In general, if you’re only trying to track that an item was once in a temporary location, then no. The Item History tab will keep track of these changes. There are also data in analytics that also track an item’s entry to and exit from a temporary location, though the Physical Items Historical Events subject area is probably the most challenging area to understand.</a:t>
            </a:r>
          </a:p>
          <a:p>
            <a:endParaRPr lang="en-US" dirty="0"/>
          </a:p>
          <a:p>
            <a:r>
              <a:rPr lang="en-US" dirty="0"/>
              <a:t>However, if you have items that routinely are assigned to the same temporary location, then possibly keeping the data in the record makes sense. An example I was given previously was a library had a women’s history month display. Some items routinely were included every year. Maybe some others they wanted to keep track that they had been used, so that new titles could be used instead. Though I’ll add that this example came to us because the library was finding that the historical data were throwing off searches, as we saw a few minutes ago. You would need to judge for yourself if this works for you. </a:t>
            </a:r>
          </a:p>
        </p:txBody>
      </p:sp>
      <p:sp>
        <p:nvSpPr>
          <p:cNvPr id="4" name="Slide Number Placeholder 3">
            <a:extLst>
              <a:ext uri="{FF2B5EF4-FFF2-40B4-BE49-F238E27FC236}">
                <a16:creationId xmlns:a16="http://schemas.microsoft.com/office/drawing/2014/main" id="{94F27AB4-79EB-1DEE-8B0D-4C991C6CFCB0}"/>
              </a:ext>
            </a:extLst>
          </p:cNvPr>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386583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0CFA-43FB-4C1B-1269-CB6CCDE0D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09739-5595-072B-D671-8DDB2967F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029A0-A99B-DD82-8A61-BAEFC1034B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604B52-6C32-F718-F51C-FDC1B5A3AFDD}"/>
              </a:ext>
            </a:extLst>
          </p:cNvPr>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378332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10E9-FEE7-2BB5-7612-CAC3C1EB8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FAD23-2573-14A4-411B-490D1983D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526C6-AD90-3287-2FAA-4A2ABD763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8E040-A3A2-173E-246E-B8226CB7EDDD}"/>
              </a:ext>
            </a:extLst>
          </p:cNvPr>
          <p:cNvSpPr>
            <a:spLocks noGrp="1"/>
          </p:cNvSpPr>
          <p:nvPr>
            <p:ph type="sldNum" sz="quarter" idx="5"/>
          </p:nvPr>
        </p:nvSpPr>
        <p:spPr/>
        <p:txBody>
          <a:bodyPr/>
          <a:lstStyle/>
          <a:p>
            <a:fld id="{B66C6CAE-6E0A-4531-A948-183874EB4D5E}" type="slidenum">
              <a:rPr lang="en-US" smtClean="0"/>
              <a:t>21</a:t>
            </a:fld>
            <a:endParaRPr lang="en-US"/>
          </a:p>
        </p:txBody>
      </p:sp>
    </p:spTree>
    <p:extLst>
      <p:ext uri="{BB962C8B-B14F-4D97-AF65-F5344CB8AC3E}">
        <p14:creationId xmlns:p14="http://schemas.microsoft.com/office/powerpoint/2010/main" val="328535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E694-F416-9FBB-71CC-F60C0AE9A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90C3-5C10-60A0-804E-4F114160F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22C07-0AB1-51D5-8C0E-98351928A504}"/>
              </a:ext>
            </a:extLst>
          </p:cNvPr>
          <p:cNvSpPr>
            <a:spLocks noGrp="1"/>
          </p:cNvSpPr>
          <p:nvPr>
            <p:ph type="body" idx="1"/>
          </p:nvPr>
        </p:nvSpPr>
        <p:spPr/>
        <p:txBody>
          <a:bodyPr/>
          <a:lstStyle/>
          <a:p>
            <a:r>
              <a:rPr lang="en-US" dirty="0"/>
              <a:t>In the case, of serial, or continuous items, the receiving process is a little more interesting. The options for each title are the same as for one time POLs, and manage items pretty much works the same way.</a:t>
            </a:r>
          </a:p>
          <a:p>
            <a:r>
              <a:rPr lang="en-US" dirty="0"/>
              <a:t>The receive option is special here, in that Alma employs the last received item as a template for creating the new item. Here, we see the last item, and its enumeration, chronology, and description. If we click Duplicate, the existing item data are copied into the form section of the record, and we can edit the values as needed. Generate updates the description field according to a set of templates that map enumeration and chronology data into a consistent format.</a:t>
            </a:r>
          </a:p>
          <a:p>
            <a:endParaRPr lang="en-US" dirty="0"/>
          </a:p>
          <a:p>
            <a:r>
              <a:rPr lang="en-US" dirty="0"/>
              <a:t>From there, we can click Receive and Set Barcodes or Create and Receive. The latter completes the receiving process for the newly created item. The former does the same with an extra step of displaying a pop-up window allowing us to apply a barcode to the item.</a:t>
            </a:r>
          </a:p>
          <a:p>
            <a:endParaRPr lang="en-US" dirty="0"/>
          </a:p>
          <a:p>
            <a:r>
              <a:rPr lang="en-US" dirty="0"/>
              <a:t>After the item is received, we’re back at the manage items screen. If we need to do so, we could receive more issues for the same title here, or we could go back to the receiving screen.</a:t>
            </a:r>
          </a:p>
        </p:txBody>
      </p:sp>
      <p:sp>
        <p:nvSpPr>
          <p:cNvPr id="4" name="Slide Number Placeholder 3">
            <a:extLst>
              <a:ext uri="{FF2B5EF4-FFF2-40B4-BE49-F238E27FC236}">
                <a16:creationId xmlns:a16="http://schemas.microsoft.com/office/drawing/2014/main" id="{A4E750A7-615D-245F-B2A9-B2C06C3FE7D3}"/>
              </a:ext>
            </a:extLst>
          </p:cNvPr>
          <p:cNvSpPr>
            <a:spLocks noGrp="1"/>
          </p:cNvSpPr>
          <p:nvPr>
            <p:ph type="sldNum" sz="quarter" idx="5"/>
          </p:nvPr>
        </p:nvSpPr>
        <p:spPr/>
        <p:txBody>
          <a:bodyPr/>
          <a:lstStyle/>
          <a:p>
            <a:fld id="{B66C6CAE-6E0A-4531-A948-183874EB4D5E}" type="slidenum">
              <a:rPr lang="en-US" smtClean="0"/>
              <a:t>22</a:t>
            </a:fld>
            <a:endParaRPr lang="en-US"/>
          </a:p>
        </p:txBody>
      </p:sp>
    </p:spTree>
    <p:extLst>
      <p:ext uri="{BB962C8B-B14F-4D97-AF65-F5344CB8AC3E}">
        <p14:creationId xmlns:p14="http://schemas.microsoft.com/office/powerpoint/2010/main" val="2824076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6A1B-53AE-5AAA-5546-AF9264A98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E20CB-2DEB-72FD-0E48-ECA7C2795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E0FC4-BEE0-00E2-2731-231841CF3D2F}"/>
              </a:ext>
            </a:extLst>
          </p:cNvPr>
          <p:cNvSpPr>
            <a:spLocks noGrp="1"/>
          </p:cNvSpPr>
          <p:nvPr>
            <p:ph type="body" idx="1"/>
          </p:nvPr>
        </p:nvSpPr>
        <p:spPr/>
        <p:txBody>
          <a:bodyPr/>
          <a:lstStyle/>
          <a:p>
            <a:r>
              <a:rPr lang="en-US" dirty="0"/>
              <a:t>From time to time, we find that the record we’re using for an item isn’t really the best record available. Could be we used a brief record for ordering, or just needed a on-the-fly bib to let something circulate. Maybe a record was chosen thoughtfully in the past, but changes in WorldCat or elsewhere indicate that a different record is more appropriate. </a:t>
            </a:r>
          </a:p>
          <a:p>
            <a:endParaRPr lang="en-US" dirty="0"/>
          </a:p>
          <a:p>
            <a:r>
              <a:rPr lang="en-US" dirty="0"/>
              <a:t>It’s common to think, well, I should find the better record and overlay what I’m using. As we’ve seen in other training sessions, the merge and overlay options can be cumbersome. A more direct resolution exists, which is relinking records.</a:t>
            </a:r>
          </a:p>
        </p:txBody>
      </p:sp>
      <p:sp>
        <p:nvSpPr>
          <p:cNvPr id="4" name="Slide Number Placeholder 3">
            <a:extLst>
              <a:ext uri="{FF2B5EF4-FFF2-40B4-BE49-F238E27FC236}">
                <a16:creationId xmlns:a16="http://schemas.microsoft.com/office/drawing/2014/main" id="{539F0328-6AB5-D4B6-42AC-38714902B7D6}"/>
              </a:ext>
            </a:extLst>
          </p:cNvPr>
          <p:cNvSpPr>
            <a:spLocks noGrp="1"/>
          </p:cNvSpPr>
          <p:nvPr>
            <p:ph type="sldNum" sz="quarter" idx="5"/>
          </p:nvPr>
        </p:nvSpPr>
        <p:spPr/>
        <p:txBody>
          <a:bodyPr/>
          <a:lstStyle/>
          <a:p>
            <a:fld id="{B66C6CAE-6E0A-4531-A948-183874EB4D5E}" type="slidenum">
              <a:rPr lang="en-US" smtClean="0"/>
              <a:t>23</a:t>
            </a:fld>
            <a:endParaRPr lang="en-US"/>
          </a:p>
        </p:txBody>
      </p:sp>
    </p:spTree>
    <p:extLst>
      <p:ext uri="{BB962C8B-B14F-4D97-AF65-F5344CB8AC3E}">
        <p14:creationId xmlns:p14="http://schemas.microsoft.com/office/powerpoint/2010/main" val="198983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148E-3D9B-CE20-C565-9B1FDB816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2DCDC-F3F4-8064-95CA-9EA0604B6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694B-0E37-41F7-79D0-E918B7BA4F12}"/>
              </a:ext>
            </a:extLst>
          </p:cNvPr>
          <p:cNvSpPr>
            <a:spLocks noGrp="1"/>
          </p:cNvSpPr>
          <p:nvPr>
            <p:ph type="body" idx="1"/>
          </p:nvPr>
        </p:nvSpPr>
        <p:spPr/>
        <p:txBody>
          <a:bodyPr/>
          <a:lstStyle/>
          <a:p>
            <a:r>
              <a:rPr lang="en-US" dirty="0"/>
              <a:t>Given that we’ve added, updated, and relinked inventory records today, it’s fitting that we wrap up by withdrawing inventory. Withdrawing is an important clean-up process for physical inventory, in that it deletes records that are no longer in the collection beginning at the item level. If the last item on a holding is deleted, then the holding may also be deleted or suppressed. If the last holding on a bib is deleted, then the bib may be deleted or suppressed. </a:t>
            </a:r>
          </a:p>
          <a:p>
            <a:endParaRPr lang="en-US" dirty="0"/>
          </a:p>
          <a:p>
            <a:r>
              <a:rPr lang="en-US" dirty="0"/>
              <a:t>CARLI recommends deleting all three levels, item, holding, bib, if they are empty, in order to keep your collection clean. Deleting all three levels will send corresponding deletions to WorldCat, removing your holdings there as well. </a:t>
            </a:r>
          </a:p>
          <a:p>
            <a:endParaRPr lang="en-US" dirty="0"/>
          </a:p>
          <a:p>
            <a:r>
              <a:rPr lang="en-US" dirty="0"/>
              <a:t>Alma does not have a process type for suppressed or for withdrawn. An item in the system is a potential target for requests and loans, including accidentally scanned items. Deleting item records removes a target for requests from other libraries. Similarly, removing the holdings and bibs removes the appearance that such items may remain in your inventory when someone views the Held By detail in the network, or when CARLI creates reports for last copies or title counts.</a:t>
            </a:r>
          </a:p>
          <a:p>
            <a:endParaRPr lang="en-US" dirty="0"/>
          </a:p>
          <a:p>
            <a:r>
              <a:rPr lang="en-US" dirty="0"/>
              <a:t>Analytics retains the data on your materials from when they were added to when they were deleted. Unless you have a compelling functional reason to retain data on withdrawn materials, then you should follow any of these options. Additionally, Alma maintains a Deleted Repository, an archive of the data that was deleted, and from which data could be restored if needed. The Deleted Repository is only searchable using record identifiers that you would get from Analytics, or details about how records were deleted.</a:t>
            </a:r>
          </a:p>
        </p:txBody>
      </p:sp>
      <p:sp>
        <p:nvSpPr>
          <p:cNvPr id="4" name="Slide Number Placeholder 3">
            <a:extLst>
              <a:ext uri="{FF2B5EF4-FFF2-40B4-BE49-F238E27FC236}">
                <a16:creationId xmlns:a16="http://schemas.microsoft.com/office/drawing/2014/main" id="{DA1C86C3-C2CA-A728-FD8B-5984014461FB}"/>
              </a:ext>
            </a:extLst>
          </p:cNvPr>
          <p:cNvSpPr>
            <a:spLocks noGrp="1"/>
          </p:cNvSpPr>
          <p:nvPr>
            <p:ph type="sldNum" sz="quarter" idx="5"/>
          </p:nvPr>
        </p:nvSpPr>
        <p:spPr/>
        <p:txBody>
          <a:bodyPr/>
          <a:lstStyle/>
          <a:p>
            <a:fld id="{B66C6CAE-6E0A-4531-A948-183874EB4D5E}" type="slidenum">
              <a:rPr lang="en-US" smtClean="0"/>
              <a:t>25</a:t>
            </a:fld>
            <a:endParaRPr lang="en-US"/>
          </a:p>
        </p:txBody>
      </p:sp>
    </p:spTree>
    <p:extLst>
      <p:ext uri="{BB962C8B-B14F-4D97-AF65-F5344CB8AC3E}">
        <p14:creationId xmlns:p14="http://schemas.microsoft.com/office/powerpoint/2010/main" val="2054796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3AB7-A32D-BA87-761A-50A145A35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68F99-1A71-044A-273B-47B8183C9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B1BF9-49A4-5614-6DA7-FD8714331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977D54-AA38-969A-3D59-29F38BCD87EC}"/>
              </a:ext>
            </a:extLst>
          </p:cNvPr>
          <p:cNvSpPr>
            <a:spLocks noGrp="1"/>
          </p:cNvSpPr>
          <p:nvPr>
            <p:ph type="sldNum" sz="quarter" idx="5"/>
          </p:nvPr>
        </p:nvSpPr>
        <p:spPr/>
        <p:txBody>
          <a:bodyPr/>
          <a:lstStyle/>
          <a:p>
            <a:fld id="{B66C6CAE-6E0A-4531-A948-183874EB4D5E}" type="slidenum">
              <a:rPr lang="en-US" smtClean="0"/>
              <a:t>27</a:t>
            </a:fld>
            <a:endParaRPr lang="en-US"/>
          </a:p>
        </p:txBody>
      </p:sp>
    </p:spTree>
    <p:extLst>
      <p:ext uri="{BB962C8B-B14F-4D97-AF65-F5344CB8AC3E}">
        <p14:creationId xmlns:p14="http://schemas.microsoft.com/office/powerpoint/2010/main" val="71996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out with some basics of physical inventory and set the table for why we will follow the practices shared today. First off, while bibliographic records are the foundation for discovery and description of your collections, inventory is the foundation for fulfillment. The more data you provide, the more Alma can point patrons to the resources available. Physical inventory in Alma consists of two types of records, holding records and item records. Holdings describe where to find the resource in your collection, and the item describes what the item is and whether it is on the shelf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Holding records are used to describe where patrons may find resources in your collection. Where consists minimally of a library and a shelf location, commonly includes a call number and may be extended with details on the number of copies or volumes. Holdings are coded according to the MARC 21 Format for Holdings Data, as this offers portability of inventory data between different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bibliographic record has one or more holding records linked to it, then Alma recognizes physical inventory being present. A holding may exist with no items, but Alma really works much better when item records are present for each actual item on the shelf. In general, you should have no more than one holding record per shelf location for a given title. That holding will have each of the item records for that shelf location linked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Item records contain the details that identify each unique item on the shelf. Minimally, items should have a barcode, along with other details to make the item unambiguous to users and the system. Commonly, these details could include the material type, item policy, copy number, number of pieces, and when applicable, enumeration and chronology for multi-part resources. The item record also includes a status that states whether the item is on the shelf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4</a:t>
            </a:fld>
            <a:endParaRPr lang="en-US"/>
          </a:p>
        </p:txBody>
      </p:sp>
    </p:spTree>
    <p:extLst>
      <p:ext uri="{BB962C8B-B14F-4D97-AF65-F5344CB8AC3E}">
        <p14:creationId xmlns:p14="http://schemas.microsoft.com/office/powerpoint/2010/main" val="924801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https://go.uillinois.edu/cattrain2025</a:t>
            </a:r>
          </a:p>
        </p:txBody>
      </p:sp>
      <p:sp>
        <p:nvSpPr>
          <p:cNvPr id="4" name="Slide Number Placeholder 3"/>
          <p:cNvSpPr>
            <a:spLocks noGrp="1"/>
          </p:cNvSpPr>
          <p:nvPr>
            <p:ph type="sldNum" sz="quarter" idx="5"/>
          </p:nvPr>
        </p:nvSpPr>
        <p:spPr/>
        <p:txBody>
          <a:bodyPr/>
          <a:lstStyle/>
          <a:p>
            <a:fld id="{B66C6CAE-6E0A-4531-A948-183874EB4D5E}" type="slidenum">
              <a:rPr lang="en-US" smtClean="0"/>
              <a:t>32</a:t>
            </a:fld>
            <a:endParaRPr lang="en-US"/>
          </a:p>
        </p:txBody>
      </p:sp>
    </p:spTree>
    <p:extLst>
      <p:ext uri="{BB962C8B-B14F-4D97-AF65-F5344CB8AC3E}">
        <p14:creationId xmlns:p14="http://schemas.microsoft.com/office/powerpoint/2010/main" val="85647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414E-F337-8C0F-4737-0F7877B97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D99BC-A37E-511E-89ED-15DC2DA4D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A9095-D1ED-176B-A1AE-9BF5793C95B9}"/>
              </a:ext>
            </a:extLst>
          </p:cNvPr>
          <p:cNvSpPr>
            <a:spLocks noGrp="1"/>
          </p:cNvSpPr>
          <p:nvPr>
            <p:ph type="body" idx="1"/>
          </p:nvPr>
        </p:nvSpPr>
        <p:spPr/>
        <p:txBody>
          <a:bodyPr/>
          <a:lstStyle/>
          <a:p>
            <a:r>
              <a:rPr lang="en-US" dirty="0"/>
              <a:t>All of these elements are essential for fulfillment rules, which set the conditions for who may use what items. Fulfillment rules in Alma begin at the location level. Locations are assigned to fulfillment units which are groups of rules that apply to the items in those locations. In general, items held in the same library and location will be handled by the same fulfillment rules. Rules also allow a library to set more granular options for processing based on either item details or patron details. Item-based details that may be evaluated include the item location, item policy, material type, and process type, the last of which is an extension of the item’s status. Rules also may incorporate details about the patron, such as the user group and user statistical category.</a:t>
            </a:r>
          </a:p>
          <a:p>
            <a:endParaRPr lang="en-US" dirty="0"/>
          </a:p>
          <a:p>
            <a:r>
              <a:rPr lang="en-US" dirty="0"/>
              <a:t>These all come together when a user begins a transaction. For instance, when a patron presents an item for checkout at the circulation desk, Alma reviews the item and user data and applies a policy based on the loan rules present. Similarly, if a patron finds an item in Primo VE and places a request, Alma consults the rules for requests to see if the item is eligible for to be requested by this particular user. </a:t>
            </a:r>
          </a:p>
        </p:txBody>
      </p:sp>
      <p:sp>
        <p:nvSpPr>
          <p:cNvPr id="4" name="Slide Number Placeholder 3">
            <a:extLst>
              <a:ext uri="{FF2B5EF4-FFF2-40B4-BE49-F238E27FC236}">
                <a16:creationId xmlns:a16="http://schemas.microsoft.com/office/drawing/2014/main" id="{6C1A5714-C083-D8EE-6FCC-CBB4AA8E5D29}"/>
              </a:ext>
            </a:extLst>
          </p:cNvPr>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27334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For example, let’s look at the General fulfillment unit in this IZ. The General unit includes an on-shelf request policy that lets items be requested for pick-up anywhere. We also see that this unit covers 16 locations, including 5 locations in the Main Library and 11 locations in the Special Collections library. On the Fulfillment Rules screen, we see 8 rules that cover different combinations of user groups and resources. Also note that the type of rule is Loan, there are distinct rules for Loan, Request, and Booking.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Print 28 days loan for I-Share is the first rule on the list in this group, and it enables materials to be loaned to other institutions patrons. Those patrons are added to your IZ with the I-Share user group. Alma then looks at the item for two details, the item policy, which in this case is set for Book 1, and the shelf location, which is one of three locations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look now at this item, barcode 33011001929593. Is this book eligible for borrowing by an I-Share patron?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colleague Debbie Campbell recently delivered training sessions on Fulfillment Workflow training. So if you’d like a deeper dive on these aspects of the system, please consult our website for the recordings, or watch for future sessions.&lt;https://www.carli.illinois.edu/products-services/i-share/alma/fulfillment/CARLI-Alma-Fulfillment-Training&gt;</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70936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920E-B82F-628C-0E1A-E12B57B59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7D7F9-02E2-E36B-3920-68D3553F1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138C7-7CB0-8DAF-40BA-55A674D82A68}"/>
              </a:ext>
            </a:extLst>
          </p:cNvPr>
          <p:cNvSpPr>
            <a:spLocks noGrp="1"/>
          </p:cNvSpPr>
          <p:nvPr>
            <p:ph type="body" idx="1"/>
          </p:nvPr>
        </p:nvSpPr>
        <p:spPr/>
        <p:txBody>
          <a:bodyPr/>
          <a:lstStyle/>
          <a:p>
            <a:r>
              <a:rPr lang="en-US" dirty="0"/>
              <a:t>Now we’re clear on why we add inventory, we can dig into how to create inventory. As usual, Alma provides several options, a few of which we’ll explore more carefully in a few minutes.</a:t>
            </a:r>
          </a:p>
          <a:p>
            <a:endParaRPr lang="en-US" dirty="0"/>
          </a:p>
          <a:p>
            <a:r>
              <a:rPr lang="en-US" dirty="0"/>
              <a:t>[Demo]</a:t>
            </a:r>
          </a:p>
          <a:p>
            <a:r>
              <a:rPr lang="en-US" dirty="0"/>
              <a:t>For libraries using acquisitions functionality, the item record is created when you create the purchase order line. This is initiated when you select an order type related to physical inventory, such as print book one time, physical one time, print journal subscription, or physical subscription. A POL will create a holding record and one item. That item will also have a process type of Acquisition.</a:t>
            </a:r>
          </a:p>
          <a:p>
            <a:endParaRPr lang="en-US" dirty="0"/>
          </a:p>
          <a:p>
            <a:r>
              <a:rPr lang="en-US" dirty="0"/>
              <a:t>For libraries not using acquisitions or doing maintenance on older materials, you will use a combination of the metadata editor and the physical item editor to add inventory. Search for a bib record and open it in the MDE. Then create and save a holding record. With the holding in place, you may create an item record using the metadate editor menu or a menu on the list of holdings screen. The Add item function opens the physical item editor screen.</a:t>
            </a:r>
          </a:p>
          <a:p>
            <a:endParaRPr lang="en-US" dirty="0"/>
          </a:p>
          <a:p>
            <a:r>
              <a:rPr lang="en-US" dirty="0"/>
              <a:t>Alma provides a quick cataloging screen that can add bibliographic records on the fly, and that can add holdings and items to existing bibs. This screen may also appear to staff that create reading list citations for Course Reserves. Though it isn’t required to catalog items going on course reserves, it’s useful to be aware that records may be created this way. </a:t>
            </a:r>
          </a:p>
          <a:p>
            <a:endParaRPr lang="en-US" dirty="0"/>
          </a:p>
          <a:p>
            <a:r>
              <a:rPr lang="en-US" dirty="0"/>
              <a:t>[Demo (SAI) Load OCLC Local File - Physical Bib with Inventory or (RMC) </a:t>
            </a:r>
          </a:p>
          <a:p>
            <a:r>
              <a:rPr lang="en-US" dirty="0"/>
              <a:t>Finally, import profiles may be used to create holdings and items, provided that the data needed to create those records is in the imported data. In the case of MARC data, the records should contain tags and subfields with the library, location, call number, barcode, and other details for the item. The import profile may provide some default values, but full details should really be included in the incoming data to save you time later. For instance, if you’re getting shelf-ready cataloging from a vendor, you need to work with them on the profile settings so that they put data in the right fields for your profile.</a:t>
            </a:r>
          </a:p>
        </p:txBody>
      </p:sp>
      <p:sp>
        <p:nvSpPr>
          <p:cNvPr id="4" name="Slide Number Placeholder 3">
            <a:extLst>
              <a:ext uri="{FF2B5EF4-FFF2-40B4-BE49-F238E27FC236}">
                <a16:creationId xmlns:a16="http://schemas.microsoft.com/office/drawing/2014/main" id="{FC4CC079-4FC5-F97B-9248-3321BE3A9516}"/>
              </a:ext>
            </a:extLst>
          </p:cNvPr>
          <p:cNvSpPr>
            <a:spLocks noGrp="1"/>
          </p:cNvSpPr>
          <p:nvPr>
            <p:ph type="sldNum" sz="quarter" idx="5"/>
          </p:nvPr>
        </p:nvSpPr>
        <p:spPr/>
        <p:txBody>
          <a:bodyPr/>
          <a:lstStyle/>
          <a:p>
            <a:fld id="{B66C6CAE-6E0A-4531-A948-183874EB4D5E}" type="slidenum">
              <a:rPr lang="en-US" smtClean="0"/>
              <a:t>8</a:t>
            </a:fld>
            <a:endParaRPr lang="en-US"/>
          </a:p>
        </p:txBody>
      </p:sp>
    </p:spTree>
    <p:extLst>
      <p:ext uri="{BB962C8B-B14F-4D97-AF65-F5344CB8AC3E}">
        <p14:creationId xmlns:p14="http://schemas.microsoft.com/office/powerpoint/2010/main" val="427456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544B-8701-86B8-1AEA-79493A6CA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32922-703B-1696-3259-94979955B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40DA6-B9C2-85F5-6F34-7176D98BA197}"/>
              </a:ext>
            </a:extLst>
          </p:cNvPr>
          <p:cNvSpPr>
            <a:spLocks noGrp="1"/>
          </p:cNvSpPr>
          <p:nvPr>
            <p:ph type="body" idx="1"/>
          </p:nvPr>
        </p:nvSpPr>
        <p:spPr/>
        <p:txBody>
          <a:bodyPr/>
          <a:lstStyle/>
          <a:p>
            <a:r>
              <a:rPr lang="en-US" dirty="0"/>
              <a:t>Those are the basic ways of creating physical inventory. We have some options available for streamlining inventory creation in the form of templates. Templates may be created using existing records as a base, then modified further to meet different needs.</a:t>
            </a:r>
          </a:p>
          <a:p>
            <a:endParaRPr lang="en-US" dirty="0"/>
          </a:p>
          <a:p>
            <a:r>
              <a:rPr lang="en-US" dirty="0"/>
              <a:t>I’ll start with the PO Line template. We can create a PO Line template using any existing PO line, or we can create one from scratch that has our desired values. This template is capable of saving more than 20 data elements for a POL, but it only covers 4 elements pertaining to inventory creation. These are material type, library, location, and item policy. </a:t>
            </a:r>
          </a:p>
          <a:p>
            <a:endParaRPr lang="en-US" dirty="0"/>
          </a:p>
          <a:p>
            <a:r>
              <a:rPr lang="en-US" dirty="0"/>
              <a:t>To get the template, we open the actions menu on the POL and choose Save as Template. Alma presents us a screen where we enter the template name. I recommend using an explicit name that tells you what to expect. “Amazon main stacks book 1 general fund” is going to help you and others more than “ted template 2.” Templates may also be shared or private. You may also save changes to an existing template, or delete existing templates.</a:t>
            </a:r>
          </a:p>
          <a:p>
            <a:endParaRPr lang="en-US" dirty="0"/>
          </a:p>
          <a:p>
            <a:r>
              <a:rPr lang="en-US" dirty="0"/>
              <a:t>Next, we have holding record template. These are real time savers, given that you can create templates that include most of the fixed field and location data up front. Holding templates are created in the metadata editor using an existing holding. In part, this is because Alma doesn’t let you create a holding without a bib already involved.</a:t>
            </a:r>
          </a:p>
          <a:p>
            <a:endParaRPr lang="en-US" dirty="0"/>
          </a:p>
          <a:p>
            <a:r>
              <a:rPr lang="en-US" dirty="0"/>
              <a:t>You may search for an existing holding—say with a Physical Holdings search for a specific location—or search for a title you have handy. Edit the holding in the metadata editor. First, open the New menu, then go to Placement Options. This is important to save your holding template to your IZ. With that done, go back to the holding. Then choose Save &gt; Save as Template. Create a template name, again the more descriptive the better, and decide whether the template is private or shared. My tip is to make them all shared. You may also select whether to make the template the default that is automatically applied whenever you create a new holding record.</a:t>
            </a:r>
          </a:p>
          <a:p>
            <a:endParaRPr lang="en-US" dirty="0"/>
          </a:p>
          <a:p>
            <a:r>
              <a:rPr lang="en-US" dirty="0"/>
              <a:t>After you’ve created the template, you may need to edit the values so that there are openings where you want to fill things in, such as the call number, and that the values you want in place elsewhere are saved for you. There’s a trick to editing templates, however. If we select the Templates tab on the navigation pane, then just click the template we want, the default action for the editor is to use the template to create a new record. This typically happens if the record we used for the template is still in the editing pane. </a:t>
            </a:r>
          </a:p>
          <a:p>
            <a:endParaRPr lang="en-US" dirty="0"/>
          </a:p>
          <a:p>
            <a:r>
              <a:rPr lang="en-US" dirty="0"/>
              <a:t>To avoid this situation, when you want to edit a template, scroll down the list, and right click the template name. Then select Edit. Notice, there are also options to duplicate a template, modify the properties, and create a new record.</a:t>
            </a:r>
          </a:p>
          <a:p>
            <a:endParaRPr lang="en-US" dirty="0"/>
          </a:p>
          <a:p>
            <a:r>
              <a:rPr lang="en-US" dirty="0"/>
              <a:t>Holdings templates need not be used to create new records. The metadata editor also allows templates to be used to add or format data in specific ways. The Editing Actions menu includes a function, Expand from Template, that pulls in details from a template that will save you time.</a:t>
            </a:r>
          </a:p>
          <a:p>
            <a:endParaRPr lang="en-US" dirty="0"/>
          </a:p>
          <a:p>
            <a:r>
              <a:rPr lang="en-US" dirty="0"/>
              <a:t>Finally, item templates may be created from an existing item records. The item template could theoretically include data in every item record field. So you will want to remove any data from the item that shouldn’t be retained in the template. For example, Receiving Date and Receiving operator are often filled in for items received through acquisitions. These might not apply for every item, and you’d rather not have to manually change those later. So delete those values before selecting Save as template. As before, when you save as template, you’re prompted to provide a name for the template, modify an existing template, set the template as public or private, or delete an existing template.</a:t>
            </a:r>
          </a:p>
        </p:txBody>
      </p:sp>
      <p:sp>
        <p:nvSpPr>
          <p:cNvPr id="4" name="Slide Number Placeholder 3">
            <a:extLst>
              <a:ext uri="{FF2B5EF4-FFF2-40B4-BE49-F238E27FC236}">
                <a16:creationId xmlns:a16="http://schemas.microsoft.com/office/drawing/2014/main" id="{CF9F9B68-0580-9008-332F-8B7F0A38A3F4}"/>
              </a:ext>
            </a:extLst>
          </p:cNvPr>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222615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80A12-5319-64DF-6F9E-B940E1976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29FED-299B-5CEB-A2E3-56DC1F98A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F7144-FB38-48B4-A94A-4BA5A9214B18}"/>
              </a:ext>
            </a:extLst>
          </p:cNvPr>
          <p:cNvSpPr>
            <a:spLocks noGrp="1"/>
          </p:cNvSpPr>
          <p:nvPr>
            <p:ph type="body" idx="1"/>
          </p:nvPr>
        </p:nvSpPr>
        <p:spPr/>
        <p:txBody>
          <a:bodyPr/>
          <a:lstStyle/>
          <a:p>
            <a:r>
              <a:rPr lang="en-US" dirty="0"/>
              <a:t>I want to pause over the values in the holding records. As I mentioned earlier, holding records should be coded for the MARC 21 format for holdings data. This format is as well defined as the bibliographic format that we’re familiar with using, and I it’s largely underutilized, in my opinion. The holding format has a lot more ways to capture and analyze local data than we generally get from Alma or other systems, so a lot of cataloging tends towards minimalist approaches that include just the data needed to get items on the shelf. But if you have time, I encourage libraries to provide more depth in their data and look for ways to use these details elsewhere.</a:t>
            </a:r>
          </a:p>
          <a:p>
            <a:endParaRPr lang="en-US" dirty="0"/>
          </a:p>
          <a:p>
            <a:r>
              <a:rPr lang="en-US" dirty="0"/>
              <a:t>As for Alma’s minimum requirements, each holding record must have at least these details. First, an 852 field that includes a library and location in subfields b and c, and a shelving or classification scheme listed in the 852 first indicator. Blank is a valid value. Second, the record Leader, will always be present, and the type of record will be one of four values that specifies the type of holdings described. An 005 field that Alma uses to capture data about the date when holdings are updated, and an 008 field that you may use to elaborate on coded holdings details.</a:t>
            </a:r>
          </a:p>
        </p:txBody>
      </p:sp>
      <p:sp>
        <p:nvSpPr>
          <p:cNvPr id="4" name="Slide Number Placeholder 3">
            <a:extLst>
              <a:ext uri="{FF2B5EF4-FFF2-40B4-BE49-F238E27FC236}">
                <a16:creationId xmlns:a16="http://schemas.microsoft.com/office/drawing/2014/main" id="{88312DB7-967E-5BFA-B0A6-E963D19C0CA6}"/>
              </a:ext>
            </a:extLst>
          </p:cNvPr>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320037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the requirements, there are fields that are strongly recommended for use whenever practical. First and most obvious are the fields for a call number. These include 852 subfields h and I for the classification and item number, as well as subfields k and m for prefix and suffix. The 852 field includes positions for notes and copy numbers as well, which should be used when possible, to share information to staff viewing Alma and to patrons viewing Primo VE.</a:t>
            </a:r>
          </a:p>
          <a:p>
            <a:endParaRPr lang="en-US" dirty="0"/>
          </a:p>
          <a:p>
            <a:r>
              <a:rPr lang="en-US" dirty="0"/>
              <a:t>Earlier, I mentioned that in general, you should have no more than one holding record per shelf location for a given title. Just as with bibliographic records, Alma has a duplicate matching routine for holdings. This routine is based on the contents of the 852 field. Whenever a holding uses more than subfields b and c, the rest of the 852 must be unique within Alma as well. Subfields that contribute to uniqueness are b, c, k, h, I, m, and t. The notes subfields, x and z, do not contribute to uniqueness. </a:t>
            </a:r>
          </a:p>
          <a:p>
            <a:endParaRPr lang="en-US" dirty="0"/>
          </a:p>
          <a:p>
            <a:r>
              <a:rPr lang="en-US" dirty="0"/>
              <a:t>When a bibliographic record has more than one holding with the same call number in the same location, Alma will at least post a warning, if not an error, in the metadata editor. The best practice is to maintain all copies within the same location on a single holding record. There are practical benefits to this approach as well. In Primo VE, there is no sorting applied to holding records in the same location. They will appear in a random order. If you have copies 1 2 and 3 in the stacks on separate holdings, they may display randomly. However, if all three copies are on a single holding, then the item sorting routines will take effect, and items should appear 1-2-3.</a:t>
            </a:r>
          </a:p>
          <a:p>
            <a:endParaRPr lang="en-US" dirty="0"/>
          </a:p>
          <a:p>
            <a:r>
              <a:rPr lang="en-US" dirty="0"/>
              <a:t>Additionally, holding records provide ways to summarize extensive holdings of serials and multi-part works. These details also may appear in Primo VE and they may be used to help simplify display of information, particularly when there are a large number of item records present. Notably, Alma will attempt to help create some of this data for you, particularly if you plan to use predictive serials receiving. So, learning the standards for holdings statements and for MARC coding will be useful to you.</a:t>
            </a:r>
          </a:p>
        </p:txBody>
      </p:sp>
      <p:sp>
        <p:nvSpPr>
          <p:cNvPr id="4" name="Slide Number Placeholder 3"/>
          <p:cNvSpPr>
            <a:spLocks noGrp="1"/>
          </p:cNvSpPr>
          <p:nvPr>
            <p:ph type="sldNum" sz="quarter" idx="5"/>
          </p:nvPr>
        </p:nvSpPr>
        <p:spPr/>
        <p:txBody>
          <a:bodyPr/>
          <a:lstStyle/>
          <a:p>
            <a:fld id="{B66C6CAE-6E0A-4531-A948-183874EB4D5E}" type="slidenum">
              <a:rPr lang="en-US" smtClean="0"/>
              <a:t>14</a:t>
            </a:fld>
            <a:endParaRPr lang="en-US"/>
          </a:p>
        </p:txBody>
      </p:sp>
    </p:spTree>
    <p:extLst>
      <p:ext uri="{BB962C8B-B14F-4D97-AF65-F5344CB8AC3E}">
        <p14:creationId xmlns:p14="http://schemas.microsoft.com/office/powerpoint/2010/main" val="410401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BC69-A946-8A92-1313-55CC5DAA1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29916-D42B-3158-28DD-DF233C15C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BA3CD-EE7C-5D73-908D-0406D5A40F00}"/>
              </a:ext>
            </a:extLst>
          </p:cNvPr>
          <p:cNvSpPr>
            <a:spLocks noGrp="1"/>
          </p:cNvSpPr>
          <p:nvPr>
            <p:ph type="body" idx="1"/>
          </p:nvPr>
        </p:nvSpPr>
        <p:spPr/>
        <p:txBody>
          <a:bodyPr/>
          <a:lstStyle/>
          <a:p>
            <a:r>
              <a:rPr lang="en-US" dirty="0"/>
              <a:t>This leads nicely into the use of Alma’s shelf list browse. As we just discussed, Alma uses the contents of the 852 to uniquely identify each holding record. This is the official call number of your item in Alma as well. Even if you prefer to store call number data in a bibliographic record, Alma uses the holding call number first. </a:t>
            </a:r>
          </a:p>
          <a:p>
            <a:endParaRPr lang="en-US" dirty="0"/>
          </a:p>
          <a:p>
            <a:r>
              <a:rPr lang="en-US" dirty="0"/>
              <a:t>These data are browsable using the Alma shelf list. The shelf list is a browse search that is built into the metadata editor. It can also be a little temperamental. Select Resources &gt; Cataloging &gt; Browse Shelf Listing; or if you’re already in the metadata editor, typing </a:t>
            </a:r>
            <a:r>
              <a:rPr lang="en-US" dirty="0" err="1"/>
              <a:t>Alt+C</a:t>
            </a:r>
            <a:r>
              <a:rPr lang="en-US" dirty="0"/>
              <a:t> or using the Search &amp; Browse menu will get you there too.</a:t>
            </a:r>
          </a:p>
          <a:p>
            <a:endParaRPr lang="en-US" dirty="0"/>
          </a:p>
          <a:p>
            <a:r>
              <a:rPr lang="en-US" dirty="0"/>
              <a:t>Start by selecting the type of call number to search. This will almost always be the holdings call number. Then select the classification scheme involved. Next, you select which library’s shelf list to browse. Selecting a shelf location is optional, which can be good news if you have interfiled locations or if your policy is to never re-use a call number.</a:t>
            </a:r>
          </a:p>
          <a:p>
            <a:endParaRPr lang="en-US" dirty="0"/>
          </a:p>
          <a:p>
            <a:r>
              <a:rPr lang="en-US" dirty="0"/>
              <a:t>Once you’ve made your selections, enter the call number that you want to browse. Remember that 852 subfield k is included in the unique call number. So if a given location typically includes a prefix, be sure to add that at the beginning of the search entry.</a:t>
            </a:r>
          </a:p>
        </p:txBody>
      </p:sp>
      <p:sp>
        <p:nvSpPr>
          <p:cNvPr id="4" name="Slide Number Placeholder 3">
            <a:extLst>
              <a:ext uri="{FF2B5EF4-FFF2-40B4-BE49-F238E27FC236}">
                <a16:creationId xmlns:a16="http://schemas.microsoft.com/office/drawing/2014/main" id="{EA1B12A7-256E-AD2C-3231-172AF324D7B9}"/>
              </a:ext>
            </a:extLst>
          </p:cNvPr>
          <p:cNvSpPr>
            <a:spLocks noGrp="1"/>
          </p:cNvSpPr>
          <p:nvPr>
            <p:ph type="sldNum" sz="quarter" idx="5"/>
          </p:nvPr>
        </p:nvSpPr>
        <p:spPr/>
        <p:txBody>
          <a:bodyPr/>
          <a:lstStyle/>
          <a:p>
            <a:fld id="{B66C6CAE-6E0A-4531-A948-183874EB4D5E}" type="slidenum">
              <a:rPr lang="en-US" smtClean="0"/>
              <a:t>15</a:t>
            </a:fld>
            <a:endParaRPr lang="en-US"/>
          </a:p>
        </p:txBody>
      </p:sp>
    </p:spTree>
    <p:extLst>
      <p:ext uri="{BB962C8B-B14F-4D97-AF65-F5344CB8AC3E}">
        <p14:creationId xmlns:p14="http://schemas.microsoft.com/office/powerpoint/2010/main" val="10059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3/10/2025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oc.gov/marc/holdings/" TargetMode="External"/><Relationship Id="rId7" Type="http://schemas.openxmlformats.org/officeDocument/2006/relationships/hyperlink" Target="https://www.loc.gov/marc/holdings/hd008.html"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hyperlink" Target="https://www.loc.gov/marc/holdings/hd005.html" TargetMode="External"/><Relationship Id="rId5" Type="http://schemas.openxmlformats.org/officeDocument/2006/relationships/hyperlink" Target="https://www.loc.gov/marc/holdings/hdleader.html" TargetMode="External"/><Relationship Id="rId4" Type="http://schemas.openxmlformats.org/officeDocument/2006/relationships/hyperlink" Target="https://www.loc.gov/marc/holdings/hd852.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oc.gov/marc/holdings/hd852.html"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hyperlink" Target="https://www.niso.org/publications/z3971-2006-r201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s://go.uillinois.edu/cattrain2025"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hyperlink" Target="mailto:support@carli.illinois.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4</a:t>
            </a:r>
          </a:p>
          <a:p>
            <a:r>
              <a:rPr lang="en-US" dirty="0"/>
              <a:t>Managing Physical Inventory</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EE8C-645E-6610-AFA1-196385B93C89}"/>
              </a:ext>
            </a:extLst>
          </p:cNvPr>
          <p:cNvSpPr>
            <a:spLocks noGrp="1"/>
          </p:cNvSpPr>
          <p:nvPr>
            <p:ph type="title"/>
          </p:nvPr>
        </p:nvSpPr>
        <p:spPr/>
        <p:txBody>
          <a:bodyPr/>
          <a:lstStyle/>
          <a:p>
            <a:r>
              <a:rPr lang="en-US" dirty="0"/>
              <a:t>Applying Templates: Orders</a:t>
            </a:r>
          </a:p>
        </p:txBody>
      </p:sp>
      <p:sp>
        <p:nvSpPr>
          <p:cNvPr id="3" name="Content Placeholder 2">
            <a:extLst>
              <a:ext uri="{FF2B5EF4-FFF2-40B4-BE49-F238E27FC236}">
                <a16:creationId xmlns:a16="http://schemas.microsoft.com/office/drawing/2014/main" id="{DCF0F6AF-0858-5EE9-3560-A0CC388B88AD}"/>
              </a:ext>
            </a:extLst>
          </p:cNvPr>
          <p:cNvSpPr>
            <a:spLocks noGrp="1"/>
          </p:cNvSpPr>
          <p:nvPr>
            <p:ph idx="1"/>
          </p:nvPr>
        </p:nvSpPr>
        <p:spPr/>
        <p:txBody>
          <a:bodyPr/>
          <a:lstStyle/>
          <a:p>
            <a:pPr marL="457200" indent="-457200">
              <a:buFont typeface="+mj-lt"/>
              <a:buAutoNum type="arabicPeriod"/>
            </a:pPr>
            <a:r>
              <a:rPr lang="en-US" dirty="0"/>
              <a:t>Search for a bibliographic record. Select </a:t>
            </a:r>
            <a:r>
              <a:rPr lang="en-US" b="1" dirty="0"/>
              <a:t>Order</a:t>
            </a:r>
            <a:r>
              <a:rPr lang="en-US" dirty="0"/>
              <a:t>.</a:t>
            </a:r>
          </a:p>
          <a:p>
            <a:pPr marL="457200" indent="-457200">
              <a:buFont typeface="+mj-lt"/>
              <a:buAutoNum type="arabicPeriod"/>
            </a:pPr>
            <a:r>
              <a:rPr lang="en-US" dirty="0"/>
              <a:t>Select PO Line type; e.g., Physical – One Time</a:t>
            </a:r>
          </a:p>
          <a:p>
            <a:pPr marL="457200" indent="-457200">
              <a:buFont typeface="+mj-lt"/>
              <a:buAutoNum type="arabicPeriod"/>
            </a:pPr>
            <a:r>
              <a:rPr lang="en-US" dirty="0"/>
              <a:t>Select PO Line owner; e.g., Main Library</a:t>
            </a:r>
          </a:p>
          <a:p>
            <a:pPr marL="457200" indent="-457200">
              <a:buFont typeface="+mj-lt"/>
              <a:buAutoNum type="arabicPeriod"/>
            </a:pPr>
            <a:r>
              <a:rPr lang="en-US" dirty="0"/>
              <a:t>Load from template: select from recently used or public templates</a:t>
            </a:r>
          </a:p>
          <a:p>
            <a:pPr marL="457200" indent="-457200">
              <a:buFont typeface="+mj-lt"/>
              <a:buAutoNum type="arabicPeriod"/>
            </a:pPr>
            <a:r>
              <a:rPr lang="en-US" dirty="0"/>
              <a:t>Click Create PO Line.</a:t>
            </a:r>
          </a:p>
        </p:txBody>
      </p:sp>
    </p:spTree>
    <p:extLst>
      <p:ext uri="{BB962C8B-B14F-4D97-AF65-F5344CB8AC3E}">
        <p14:creationId xmlns:p14="http://schemas.microsoft.com/office/powerpoint/2010/main" val="84855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675C-262E-8FC1-BB25-F179DB952B5F}"/>
              </a:ext>
            </a:extLst>
          </p:cNvPr>
          <p:cNvSpPr>
            <a:spLocks noGrp="1"/>
          </p:cNvSpPr>
          <p:nvPr>
            <p:ph type="title"/>
          </p:nvPr>
        </p:nvSpPr>
        <p:spPr/>
        <p:txBody>
          <a:bodyPr/>
          <a:lstStyle/>
          <a:p>
            <a:r>
              <a:rPr lang="en-US" dirty="0"/>
              <a:t>Applying Templates: Holdings</a:t>
            </a:r>
          </a:p>
        </p:txBody>
      </p:sp>
      <p:sp>
        <p:nvSpPr>
          <p:cNvPr id="3" name="Content Placeholder 2">
            <a:extLst>
              <a:ext uri="{FF2B5EF4-FFF2-40B4-BE49-F238E27FC236}">
                <a16:creationId xmlns:a16="http://schemas.microsoft.com/office/drawing/2014/main" id="{996F25ED-FF28-DA63-2F5C-DC0F8F62BD08}"/>
              </a:ext>
            </a:extLst>
          </p:cNvPr>
          <p:cNvSpPr>
            <a:spLocks noGrp="1"/>
          </p:cNvSpPr>
          <p:nvPr>
            <p:ph idx="1"/>
          </p:nvPr>
        </p:nvSpPr>
        <p:spPr/>
        <p:txBody>
          <a:bodyPr/>
          <a:lstStyle/>
          <a:p>
            <a:pPr marL="457200" indent="-457200">
              <a:buFont typeface="+mj-lt"/>
              <a:buAutoNum type="arabicPeriod"/>
            </a:pPr>
            <a:r>
              <a:rPr lang="en-US" dirty="0"/>
              <a:t>Search for bibliographic record. </a:t>
            </a:r>
            <a:r>
              <a:rPr lang="en-US" b="1" dirty="0"/>
              <a:t>Edit Record</a:t>
            </a:r>
            <a:r>
              <a:rPr lang="en-US" dirty="0"/>
              <a:t>.</a:t>
            </a:r>
          </a:p>
          <a:p>
            <a:pPr marL="457200" indent="-457200">
              <a:buFont typeface="+mj-lt"/>
              <a:buAutoNum type="arabicPeriod"/>
            </a:pPr>
            <a:r>
              <a:rPr lang="en-US" dirty="0"/>
              <a:t>Add new holdings via:</a:t>
            </a:r>
          </a:p>
          <a:p>
            <a:pPr marL="1200150" lvl="1" indent="-457200"/>
            <a:r>
              <a:rPr lang="en-US" dirty="0"/>
              <a:t>Add Inventory &gt; Add MARC21 Holdings &gt; [listed templates]</a:t>
            </a:r>
          </a:p>
          <a:p>
            <a:pPr marL="1200150" lvl="1" indent="-457200"/>
            <a:r>
              <a:rPr lang="en-US" dirty="0"/>
              <a:t>New &gt; MARC21 Holdings &gt; [listed templates]</a:t>
            </a:r>
          </a:p>
          <a:p>
            <a:pPr marL="1200150" lvl="1" indent="-457200"/>
            <a:r>
              <a:rPr lang="en-US" dirty="0" err="1"/>
              <a:t>Ctrl+Alt+H</a:t>
            </a:r>
            <a:r>
              <a:rPr lang="en-US" dirty="0"/>
              <a:t> (create using the default holding template)</a:t>
            </a:r>
          </a:p>
          <a:p>
            <a:pPr marL="1200150" lvl="1" indent="-457200"/>
            <a:r>
              <a:rPr lang="en-US" dirty="0"/>
              <a:t>Templates &gt; scroll to template &gt; Right click &gt; New record from template</a:t>
            </a:r>
          </a:p>
          <a:p>
            <a:pPr marL="457200" indent="-457200"/>
            <a:endParaRPr lang="en-US" dirty="0"/>
          </a:p>
          <a:p>
            <a:pPr marL="457200" indent="-457200"/>
            <a:r>
              <a:rPr lang="en-US" dirty="0"/>
              <a:t>New &gt; Templates Display Configuration</a:t>
            </a:r>
          </a:p>
          <a:p>
            <a:pPr marL="1200150" lvl="1" indent="-457200"/>
            <a:r>
              <a:rPr lang="en-US" dirty="0"/>
              <a:t>Control which templates appear on the menus</a:t>
            </a:r>
          </a:p>
        </p:txBody>
      </p:sp>
    </p:spTree>
    <p:extLst>
      <p:ext uri="{BB962C8B-B14F-4D97-AF65-F5344CB8AC3E}">
        <p14:creationId xmlns:p14="http://schemas.microsoft.com/office/powerpoint/2010/main" val="252456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8867-B126-2AB3-D6CC-C6993F442FBC}"/>
              </a:ext>
            </a:extLst>
          </p:cNvPr>
          <p:cNvSpPr>
            <a:spLocks noGrp="1"/>
          </p:cNvSpPr>
          <p:nvPr>
            <p:ph type="title"/>
          </p:nvPr>
        </p:nvSpPr>
        <p:spPr/>
        <p:txBody>
          <a:bodyPr/>
          <a:lstStyle/>
          <a:p>
            <a:r>
              <a:rPr lang="en-US" dirty="0"/>
              <a:t>Applying Templates: Items</a:t>
            </a:r>
          </a:p>
        </p:txBody>
      </p:sp>
      <p:sp>
        <p:nvSpPr>
          <p:cNvPr id="3" name="Content Placeholder 2">
            <a:extLst>
              <a:ext uri="{FF2B5EF4-FFF2-40B4-BE49-F238E27FC236}">
                <a16:creationId xmlns:a16="http://schemas.microsoft.com/office/drawing/2014/main" id="{70A65EC4-17A9-77F9-77AA-F03B6F03EA38}"/>
              </a:ext>
            </a:extLst>
          </p:cNvPr>
          <p:cNvSpPr>
            <a:spLocks noGrp="1"/>
          </p:cNvSpPr>
          <p:nvPr>
            <p:ph idx="1"/>
          </p:nvPr>
        </p:nvSpPr>
        <p:spPr/>
        <p:txBody>
          <a:bodyPr/>
          <a:lstStyle/>
          <a:p>
            <a:pPr marL="457200" indent="-457200">
              <a:buFont typeface="+mj-lt"/>
              <a:buAutoNum type="alphaUcPeriod"/>
            </a:pPr>
            <a:r>
              <a:rPr lang="en-US" dirty="0"/>
              <a:t>After creating holding record</a:t>
            </a:r>
          </a:p>
          <a:p>
            <a:pPr marL="1200150" lvl="1" indent="-457200"/>
            <a:r>
              <a:rPr lang="en-US" dirty="0"/>
              <a:t>Use </a:t>
            </a:r>
            <a:r>
              <a:rPr lang="en-US" dirty="0" err="1"/>
              <a:t>Ctrl+I</a:t>
            </a:r>
            <a:r>
              <a:rPr lang="en-US" dirty="0"/>
              <a:t> to show inventory, then select edit to choose the holding</a:t>
            </a:r>
          </a:p>
          <a:p>
            <a:pPr marL="1200150" lvl="1" indent="-457200"/>
            <a:r>
              <a:rPr lang="en-US" dirty="0"/>
              <a:t>With holding in editor, select Add Inventory &gt; Add Item from template (</a:t>
            </a:r>
            <a:r>
              <a:rPr lang="en-US" dirty="0" err="1"/>
              <a:t>Alt+L</a:t>
            </a:r>
            <a:r>
              <a:rPr lang="en-US" dirty="0"/>
              <a:t>)</a:t>
            </a:r>
          </a:p>
          <a:p>
            <a:pPr marL="1200150" lvl="1" indent="-457200"/>
            <a:r>
              <a:rPr lang="en-US" dirty="0"/>
              <a:t>Select template, optionally tick box to create multiple items (up to 99)</a:t>
            </a:r>
          </a:p>
          <a:p>
            <a:pPr marL="1200150" lvl="1" indent="-457200"/>
            <a:r>
              <a:rPr lang="en-US" dirty="0"/>
              <a:t>Select Create Item.</a:t>
            </a:r>
          </a:p>
          <a:p>
            <a:pPr marL="457200" indent="-457200">
              <a:buFont typeface="+mj-lt"/>
              <a:buAutoNum type="alphaUcPeriod"/>
            </a:pPr>
            <a:r>
              <a:rPr lang="en-US" dirty="0"/>
              <a:t>From the list of items screen</a:t>
            </a:r>
          </a:p>
          <a:p>
            <a:pPr marL="1200150" lvl="1" indent="-457200"/>
            <a:r>
              <a:rPr lang="en-US" dirty="0"/>
              <a:t>List of items accessed when you see the View Items menu option</a:t>
            </a:r>
          </a:p>
          <a:p>
            <a:pPr marL="1200150" lvl="1" indent="-457200"/>
            <a:r>
              <a:rPr lang="en-US" dirty="0"/>
              <a:t>Select Add Item from Template</a:t>
            </a:r>
          </a:p>
          <a:p>
            <a:pPr marL="1200150" lvl="1" indent="-457200"/>
            <a:r>
              <a:rPr lang="en-US" dirty="0"/>
              <a:t>Select template, optionally tick box to create multiple items (up to 99)</a:t>
            </a:r>
          </a:p>
          <a:p>
            <a:pPr marL="1200150" lvl="1" indent="-457200"/>
            <a:r>
              <a:rPr lang="en-US" dirty="0"/>
              <a:t>Select Create Item.</a:t>
            </a:r>
          </a:p>
        </p:txBody>
      </p:sp>
    </p:spTree>
    <p:extLst>
      <p:ext uri="{BB962C8B-B14F-4D97-AF65-F5344CB8AC3E}">
        <p14:creationId xmlns:p14="http://schemas.microsoft.com/office/powerpoint/2010/main" val="97467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9512-79A2-8FAC-ADBC-A9E12D4AE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78DE-29BF-731E-1814-0E07413A580A}"/>
              </a:ext>
            </a:extLst>
          </p:cNvPr>
          <p:cNvSpPr>
            <a:spLocks noGrp="1"/>
          </p:cNvSpPr>
          <p:nvPr>
            <p:ph type="title"/>
          </p:nvPr>
        </p:nvSpPr>
        <p:spPr/>
        <p:txBody>
          <a:bodyPr/>
          <a:lstStyle/>
          <a:p>
            <a:r>
              <a:rPr lang="en-US" dirty="0"/>
              <a:t>MARC holding record requirements</a:t>
            </a:r>
          </a:p>
        </p:txBody>
      </p:sp>
      <p:sp>
        <p:nvSpPr>
          <p:cNvPr id="3" name="Content Placeholder 2">
            <a:extLst>
              <a:ext uri="{FF2B5EF4-FFF2-40B4-BE49-F238E27FC236}">
                <a16:creationId xmlns:a16="http://schemas.microsoft.com/office/drawing/2014/main" id="{A1CDBDA3-3723-307A-3569-8DB8321ACEA8}"/>
              </a:ext>
            </a:extLst>
          </p:cNvPr>
          <p:cNvSpPr>
            <a:spLocks noGrp="1"/>
          </p:cNvSpPr>
          <p:nvPr>
            <p:ph idx="1"/>
          </p:nvPr>
        </p:nvSpPr>
        <p:spPr/>
        <p:txBody>
          <a:bodyPr/>
          <a:lstStyle/>
          <a:p>
            <a:r>
              <a:rPr lang="en-US" dirty="0">
                <a:hlinkClick r:id="rId3"/>
              </a:rPr>
              <a:t>MARC 21 Format for Holdings Data</a:t>
            </a:r>
            <a:endParaRPr lang="en-US" dirty="0"/>
          </a:p>
          <a:p>
            <a:r>
              <a:rPr lang="en-US" dirty="0"/>
              <a:t>Required data for Alma</a:t>
            </a:r>
          </a:p>
          <a:p>
            <a:pPr lvl="1"/>
            <a:r>
              <a:rPr lang="en-US" dirty="0">
                <a:hlinkClick r:id="rId4"/>
              </a:rPr>
              <a:t>852 Location</a:t>
            </a:r>
            <a:endParaRPr lang="en-US" dirty="0"/>
          </a:p>
          <a:p>
            <a:pPr lvl="2"/>
            <a:r>
              <a:rPr lang="en-US" dirty="0"/>
              <a:t>First indicator: Shelving or classification scheme</a:t>
            </a:r>
          </a:p>
          <a:p>
            <a:pPr lvl="2"/>
            <a:r>
              <a:rPr lang="en-US" dirty="0"/>
              <a:t>$b Alma Library – use the library code </a:t>
            </a:r>
          </a:p>
          <a:p>
            <a:pPr lvl="2"/>
            <a:r>
              <a:rPr lang="en-US" dirty="0"/>
              <a:t>$c Shelf Location – use the location code</a:t>
            </a:r>
          </a:p>
          <a:p>
            <a:pPr lvl="1"/>
            <a:r>
              <a:rPr lang="en-US" dirty="0">
                <a:hlinkClick r:id="rId5"/>
              </a:rPr>
              <a:t>Leader</a:t>
            </a:r>
            <a:endParaRPr lang="en-US" dirty="0"/>
          </a:p>
          <a:p>
            <a:pPr lvl="2"/>
            <a:r>
              <a:rPr lang="en-US" dirty="0"/>
              <a:t>06 type of record</a:t>
            </a:r>
          </a:p>
          <a:p>
            <a:pPr lvl="1"/>
            <a:r>
              <a:rPr lang="en-US" dirty="0">
                <a:hlinkClick r:id="rId6"/>
              </a:rPr>
              <a:t>005</a:t>
            </a:r>
            <a:endParaRPr lang="en-US" dirty="0">
              <a:hlinkClick r:id="rId7"/>
            </a:endParaRPr>
          </a:p>
          <a:p>
            <a:pPr lvl="1"/>
            <a:r>
              <a:rPr lang="en-US" dirty="0">
                <a:hlinkClick r:id="rId7"/>
              </a:rPr>
              <a:t>008</a:t>
            </a:r>
            <a:endParaRPr lang="en-US" dirty="0"/>
          </a:p>
        </p:txBody>
      </p:sp>
    </p:spTree>
    <p:extLst>
      <p:ext uri="{BB962C8B-B14F-4D97-AF65-F5344CB8AC3E}">
        <p14:creationId xmlns:p14="http://schemas.microsoft.com/office/powerpoint/2010/main" val="211019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7BCA-F685-DF51-FC85-C07D8BA1145D}"/>
              </a:ext>
            </a:extLst>
          </p:cNvPr>
          <p:cNvSpPr>
            <a:spLocks noGrp="1"/>
          </p:cNvSpPr>
          <p:nvPr>
            <p:ph type="title"/>
          </p:nvPr>
        </p:nvSpPr>
        <p:spPr/>
        <p:txBody>
          <a:bodyPr/>
          <a:lstStyle/>
          <a:p>
            <a:r>
              <a:rPr lang="en-US" dirty="0"/>
              <a:t>MARC holding record standards</a:t>
            </a:r>
          </a:p>
        </p:txBody>
      </p:sp>
      <p:sp>
        <p:nvSpPr>
          <p:cNvPr id="3" name="Content Placeholder 2">
            <a:extLst>
              <a:ext uri="{FF2B5EF4-FFF2-40B4-BE49-F238E27FC236}">
                <a16:creationId xmlns:a16="http://schemas.microsoft.com/office/drawing/2014/main" id="{7588BB95-A084-01FA-7899-D4FAD6DFB15F}"/>
              </a:ext>
            </a:extLst>
          </p:cNvPr>
          <p:cNvSpPr>
            <a:spLocks noGrp="1"/>
          </p:cNvSpPr>
          <p:nvPr>
            <p:ph idx="1"/>
          </p:nvPr>
        </p:nvSpPr>
        <p:spPr/>
        <p:txBody>
          <a:bodyPr/>
          <a:lstStyle/>
          <a:p>
            <a:r>
              <a:rPr lang="en-US" dirty="0"/>
              <a:t>Recommended data (Required by CARLI when practical)</a:t>
            </a:r>
          </a:p>
          <a:p>
            <a:pPr lvl="1"/>
            <a:r>
              <a:rPr lang="en-US" dirty="0">
                <a:hlinkClick r:id="rId3"/>
              </a:rPr>
              <a:t>852 Location</a:t>
            </a:r>
            <a:r>
              <a:rPr lang="en-US" dirty="0"/>
              <a:t> – used to establish uniqueness of a holding record</a:t>
            </a:r>
          </a:p>
          <a:p>
            <a:pPr lvl="2"/>
            <a:r>
              <a:rPr lang="en-US" dirty="0"/>
              <a:t>$k call number prefix</a:t>
            </a:r>
          </a:p>
          <a:p>
            <a:pPr lvl="2"/>
            <a:r>
              <a:rPr lang="en-US" dirty="0"/>
              <a:t>$h classification number</a:t>
            </a:r>
          </a:p>
          <a:p>
            <a:pPr lvl="2"/>
            <a:r>
              <a:rPr lang="en-US" dirty="0"/>
              <a:t>$</a:t>
            </a:r>
            <a:r>
              <a:rPr lang="en-US" dirty="0" err="1"/>
              <a:t>i</a:t>
            </a:r>
            <a:r>
              <a:rPr lang="en-US" dirty="0"/>
              <a:t> item part</a:t>
            </a:r>
          </a:p>
          <a:p>
            <a:pPr lvl="2"/>
            <a:r>
              <a:rPr lang="en-US" dirty="0"/>
              <a:t>$m call number suffix</a:t>
            </a:r>
          </a:p>
          <a:p>
            <a:pPr lvl="1"/>
            <a:r>
              <a:rPr lang="en-US" dirty="0"/>
              <a:t>Summary Holdings: 866-867-868</a:t>
            </a:r>
            <a:endParaRPr lang="en-US" dirty="0">
              <a:hlinkClick r:id="rId4"/>
            </a:endParaRPr>
          </a:p>
          <a:p>
            <a:pPr lvl="1"/>
            <a:r>
              <a:rPr lang="en-US" dirty="0"/>
              <a:t>Detailed Holdings: 853-854-855-863-864-865</a:t>
            </a:r>
            <a:endParaRPr lang="en-US" dirty="0">
              <a:hlinkClick r:id="rId4"/>
            </a:endParaRPr>
          </a:p>
          <a:p>
            <a:r>
              <a:rPr lang="en-US" dirty="0">
                <a:hlinkClick r:id="rId4"/>
              </a:rPr>
              <a:t>ANSI/NISO Z39.71 Holdings Statements for Bibliographic Records</a:t>
            </a:r>
            <a:r>
              <a:rPr lang="en-US" dirty="0"/>
              <a:t> </a:t>
            </a:r>
          </a:p>
        </p:txBody>
      </p:sp>
    </p:spTree>
    <p:extLst>
      <p:ext uri="{BB962C8B-B14F-4D97-AF65-F5344CB8AC3E}">
        <p14:creationId xmlns:p14="http://schemas.microsoft.com/office/powerpoint/2010/main" val="51288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2A3E-EC05-3C43-791C-683F51B94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74314-696F-4824-6ADE-E329E0F437C1}"/>
              </a:ext>
            </a:extLst>
          </p:cNvPr>
          <p:cNvSpPr>
            <a:spLocks noGrp="1"/>
          </p:cNvSpPr>
          <p:nvPr>
            <p:ph type="title"/>
          </p:nvPr>
        </p:nvSpPr>
        <p:spPr/>
        <p:txBody>
          <a:bodyPr/>
          <a:lstStyle/>
          <a:p>
            <a:r>
              <a:rPr lang="en-US" dirty="0"/>
              <a:t>Using Alma shelf list</a:t>
            </a:r>
          </a:p>
        </p:txBody>
      </p:sp>
      <p:sp>
        <p:nvSpPr>
          <p:cNvPr id="3" name="Content Placeholder 2">
            <a:extLst>
              <a:ext uri="{FF2B5EF4-FFF2-40B4-BE49-F238E27FC236}">
                <a16:creationId xmlns:a16="http://schemas.microsoft.com/office/drawing/2014/main" id="{C3C9EF7E-8938-BC21-B6D8-17E5B632DAA6}"/>
              </a:ext>
            </a:extLst>
          </p:cNvPr>
          <p:cNvSpPr>
            <a:spLocks noGrp="1"/>
          </p:cNvSpPr>
          <p:nvPr>
            <p:ph idx="1"/>
          </p:nvPr>
        </p:nvSpPr>
        <p:spPr/>
        <p:txBody>
          <a:bodyPr/>
          <a:lstStyle/>
          <a:p>
            <a:r>
              <a:rPr lang="en-US" dirty="0"/>
              <a:t>Resources &gt; Cataloging &gt; Browse Shelf Listing</a:t>
            </a:r>
          </a:p>
          <a:p>
            <a:pPr lvl="1"/>
            <a:r>
              <a:rPr lang="en-US" dirty="0"/>
              <a:t>	or </a:t>
            </a:r>
            <a:r>
              <a:rPr lang="en-US" dirty="0" err="1"/>
              <a:t>Alt+C</a:t>
            </a:r>
            <a:r>
              <a:rPr lang="en-US" dirty="0"/>
              <a:t> in the metadata editor</a:t>
            </a:r>
          </a:p>
          <a:p>
            <a:r>
              <a:rPr lang="en-US" dirty="0"/>
              <a:t>Select type of browse</a:t>
            </a:r>
          </a:p>
          <a:p>
            <a:pPr lvl="1"/>
            <a:r>
              <a:rPr lang="en-US" dirty="0"/>
              <a:t>Call number: holding, item, or item temporary</a:t>
            </a:r>
          </a:p>
          <a:p>
            <a:pPr lvl="1"/>
            <a:r>
              <a:rPr lang="en-US" dirty="0"/>
              <a:t>Scheme: LC, DDC, NLM, </a:t>
            </a:r>
            <a:r>
              <a:rPr lang="en-US" dirty="0" err="1"/>
              <a:t>SuDoc</a:t>
            </a:r>
            <a:r>
              <a:rPr lang="en-US" dirty="0"/>
              <a:t>, Other</a:t>
            </a:r>
          </a:p>
          <a:p>
            <a:pPr lvl="1"/>
            <a:r>
              <a:rPr lang="en-US" dirty="0"/>
              <a:t>Library</a:t>
            </a:r>
          </a:p>
          <a:p>
            <a:pPr lvl="1"/>
            <a:r>
              <a:rPr lang="en-US" dirty="0"/>
              <a:t>Location – selection of a location is optional</a:t>
            </a:r>
          </a:p>
          <a:p>
            <a:r>
              <a:rPr lang="en-US" dirty="0"/>
              <a:t>Enter the number to browse</a:t>
            </a:r>
          </a:p>
          <a:p>
            <a:pPr lvl="1"/>
            <a:r>
              <a:rPr lang="en-US" dirty="0"/>
              <a:t>Include any prefixes needed for the location</a:t>
            </a:r>
          </a:p>
          <a:p>
            <a:endParaRPr lang="en-US" dirty="0"/>
          </a:p>
        </p:txBody>
      </p:sp>
    </p:spTree>
    <p:extLst>
      <p:ext uri="{BB962C8B-B14F-4D97-AF65-F5344CB8AC3E}">
        <p14:creationId xmlns:p14="http://schemas.microsoft.com/office/powerpoint/2010/main" val="212790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FC36-F1A3-8113-5966-DA8D6064907B}"/>
              </a:ext>
            </a:extLst>
          </p:cNvPr>
          <p:cNvSpPr>
            <a:spLocks noGrp="1"/>
          </p:cNvSpPr>
          <p:nvPr>
            <p:ph type="title"/>
          </p:nvPr>
        </p:nvSpPr>
        <p:spPr/>
        <p:txBody>
          <a:bodyPr/>
          <a:lstStyle/>
          <a:p>
            <a:r>
              <a:rPr lang="en-US" dirty="0"/>
              <a:t>Advanced Searches for Holdings</a:t>
            </a:r>
          </a:p>
        </p:txBody>
      </p:sp>
      <p:sp>
        <p:nvSpPr>
          <p:cNvPr id="3" name="Content Placeholder 2">
            <a:extLst>
              <a:ext uri="{FF2B5EF4-FFF2-40B4-BE49-F238E27FC236}">
                <a16:creationId xmlns:a16="http://schemas.microsoft.com/office/drawing/2014/main" id="{6C055187-500E-FB09-1C6B-806882F36E78}"/>
              </a:ext>
            </a:extLst>
          </p:cNvPr>
          <p:cNvSpPr>
            <a:spLocks noGrp="1"/>
          </p:cNvSpPr>
          <p:nvPr>
            <p:ph idx="1"/>
          </p:nvPr>
        </p:nvSpPr>
        <p:spPr/>
        <p:txBody>
          <a:bodyPr/>
          <a:lstStyle/>
          <a:p>
            <a:r>
              <a:rPr lang="en-US" dirty="0"/>
              <a:t>Search by Call Number</a:t>
            </a:r>
          </a:p>
          <a:p>
            <a:pPr lvl="1"/>
            <a:r>
              <a:rPr lang="en-US" dirty="0"/>
              <a:t>Permanent Call Number Type – Select from list, matches to 852 1</a:t>
            </a:r>
            <a:r>
              <a:rPr lang="en-US" baseline="30000" dirty="0"/>
              <a:t>st</a:t>
            </a:r>
            <a:r>
              <a:rPr lang="en-US" dirty="0"/>
              <a:t> indicator</a:t>
            </a:r>
          </a:p>
          <a:p>
            <a:pPr lvl="1"/>
            <a:r>
              <a:rPr lang="en-US" dirty="0"/>
              <a:t>Permanent Call Number – Enter a number, matches to 852 $h $</a:t>
            </a:r>
            <a:r>
              <a:rPr lang="en-US" dirty="0" err="1"/>
              <a:t>i</a:t>
            </a:r>
            <a:endParaRPr lang="en-US" dirty="0"/>
          </a:p>
          <a:p>
            <a:pPr lvl="1"/>
            <a:r>
              <a:rPr lang="en-US" dirty="0"/>
              <a:t>When used with Physical Holdings or Physical Items, call number sorting available</a:t>
            </a:r>
          </a:p>
          <a:p>
            <a:r>
              <a:rPr lang="en-US" dirty="0"/>
              <a:t>Search by library/location</a:t>
            </a:r>
          </a:p>
          <a:p>
            <a:pPr lvl="1"/>
            <a:r>
              <a:rPr lang="en-US" dirty="0"/>
              <a:t>Library (Holdings) – Select from a list of libraries</a:t>
            </a:r>
          </a:p>
          <a:p>
            <a:pPr lvl="1"/>
            <a:r>
              <a:rPr lang="en-US" dirty="0"/>
              <a:t>Permanent Physical Location – Select from a list of libraries and locations</a:t>
            </a:r>
          </a:p>
          <a:p>
            <a:r>
              <a:rPr lang="en-US" dirty="0"/>
              <a:t>Search by suppression</a:t>
            </a:r>
          </a:p>
          <a:p>
            <a:pPr lvl="1"/>
            <a:r>
              <a:rPr lang="en-US" dirty="0"/>
              <a:t>Tag Suppressed (Holdings) Equals Yes</a:t>
            </a:r>
          </a:p>
        </p:txBody>
      </p:sp>
    </p:spTree>
    <p:extLst>
      <p:ext uri="{BB962C8B-B14F-4D97-AF65-F5344CB8AC3E}">
        <p14:creationId xmlns:p14="http://schemas.microsoft.com/office/powerpoint/2010/main" val="368528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000D-C94E-F652-E3CC-BD9C76AD1711}"/>
              </a:ext>
            </a:extLst>
          </p:cNvPr>
          <p:cNvSpPr>
            <a:spLocks noGrp="1"/>
          </p:cNvSpPr>
          <p:nvPr>
            <p:ph type="title"/>
          </p:nvPr>
        </p:nvSpPr>
        <p:spPr/>
        <p:txBody>
          <a:bodyPr/>
          <a:lstStyle/>
          <a:p>
            <a:r>
              <a:rPr lang="en-US" dirty="0"/>
              <a:t>Advanced Searches for Items</a:t>
            </a:r>
          </a:p>
        </p:txBody>
      </p:sp>
      <p:sp>
        <p:nvSpPr>
          <p:cNvPr id="3" name="Content Placeholder 2">
            <a:extLst>
              <a:ext uri="{FF2B5EF4-FFF2-40B4-BE49-F238E27FC236}">
                <a16:creationId xmlns:a16="http://schemas.microsoft.com/office/drawing/2014/main" id="{20B91E80-F0A3-D63B-D4E9-A437ADC0A748}"/>
              </a:ext>
            </a:extLst>
          </p:cNvPr>
          <p:cNvSpPr>
            <a:spLocks noGrp="1"/>
          </p:cNvSpPr>
          <p:nvPr>
            <p:ph idx="1"/>
          </p:nvPr>
        </p:nvSpPr>
        <p:spPr/>
        <p:txBody>
          <a:bodyPr/>
          <a:lstStyle/>
          <a:p>
            <a:r>
              <a:rPr lang="en-US" dirty="0"/>
              <a:t>Search by Status</a:t>
            </a:r>
          </a:p>
          <a:p>
            <a:pPr lvl="1"/>
            <a:r>
              <a:rPr lang="en-US" dirty="0"/>
              <a:t>Base Status equals Item in place / Item not in place</a:t>
            </a:r>
          </a:p>
          <a:p>
            <a:pPr lvl="1"/>
            <a:r>
              <a:rPr lang="en-US" dirty="0"/>
              <a:t>Process Type – select one process type from a list</a:t>
            </a:r>
          </a:p>
          <a:p>
            <a:r>
              <a:rPr lang="en-US" dirty="0"/>
              <a:t>Search by Work Order </a:t>
            </a:r>
          </a:p>
          <a:p>
            <a:pPr lvl="1"/>
            <a:r>
              <a:rPr lang="en-US" dirty="0"/>
              <a:t>In Process Type – select one work order from a list</a:t>
            </a:r>
          </a:p>
          <a:p>
            <a:r>
              <a:rPr lang="en-US" dirty="0"/>
              <a:t>Search by Temporary Location</a:t>
            </a:r>
          </a:p>
          <a:p>
            <a:pPr lvl="1"/>
            <a:r>
              <a:rPr lang="en-US" dirty="0"/>
              <a:t>In Temporary Location equals Yes</a:t>
            </a:r>
          </a:p>
          <a:p>
            <a:pPr lvl="1"/>
            <a:r>
              <a:rPr lang="en-US" dirty="0"/>
              <a:t>Temporary Physical Location – Select from a list of libraries and locations</a:t>
            </a:r>
          </a:p>
        </p:txBody>
      </p:sp>
    </p:spTree>
    <p:extLst>
      <p:ext uri="{BB962C8B-B14F-4D97-AF65-F5344CB8AC3E}">
        <p14:creationId xmlns:p14="http://schemas.microsoft.com/office/powerpoint/2010/main" val="307801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33E4-DD4D-B3A0-D63F-F5CB0D536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5F846-99B8-1A3A-1C3B-DA38A3DAB599}"/>
              </a:ext>
            </a:extLst>
          </p:cNvPr>
          <p:cNvSpPr>
            <a:spLocks noGrp="1"/>
          </p:cNvSpPr>
          <p:nvPr>
            <p:ph type="title"/>
          </p:nvPr>
        </p:nvSpPr>
        <p:spPr/>
        <p:txBody>
          <a:bodyPr/>
          <a:lstStyle/>
          <a:p>
            <a:r>
              <a:rPr lang="en-US" dirty="0"/>
              <a:t>Using Temporary Locations</a:t>
            </a:r>
          </a:p>
        </p:txBody>
      </p:sp>
      <p:sp>
        <p:nvSpPr>
          <p:cNvPr id="3" name="Content Placeholder 2">
            <a:extLst>
              <a:ext uri="{FF2B5EF4-FFF2-40B4-BE49-F238E27FC236}">
                <a16:creationId xmlns:a16="http://schemas.microsoft.com/office/drawing/2014/main" id="{E625917B-FA66-81AF-7C01-85D2D05743ED}"/>
              </a:ext>
            </a:extLst>
          </p:cNvPr>
          <p:cNvSpPr>
            <a:spLocks noGrp="1"/>
          </p:cNvSpPr>
          <p:nvPr>
            <p:ph idx="1"/>
          </p:nvPr>
        </p:nvSpPr>
        <p:spPr/>
        <p:txBody>
          <a:bodyPr/>
          <a:lstStyle/>
          <a:p>
            <a:r>
              <a:rPr lang="en-US" dirty="0"/>
              <a:t>Use case: Items are moved from their normal shelf location. As a result, the items should be governed differently than usual.</a:t>
            </a:r>
          </a:p>
          <a:p>
            <a:pPr lvl="1"/>
            <a:r>
              <a:rPr lang="en-US" dirty="0"/>
              <a:t>Help patrons and staff find the items.</a:t>
            </a:r>
          </a:p>
          <a:p>
            <a:pPr lvl="1"/>
            <a:r>
              <a:rPr lang="en-US" dirty="0"/>
              <a:t>Control lending and requesting</a:t>
            </a:r>
          </a:p>
          <a:p>
            <a:pPr lvl="1"/>
            <a:r>
              <a:rPr lang="en-US" dirty="0"/>
              <a:t>Transition items without losing permanent details.</a:t>
            </a:r>
          </a:p>
          <a:p>
            <a:r>
              <a:rPr lang="en-US" dirty="0"/>
              <a:t>Examples: </a:t>
            </a:r>
          </a:p>
          <a:p>
            <a:pPr lvl="1"/>
            <a:r>
              <a:rPr lang="en-US" dirty="0"/>
              <a:t>Display cases and shelves</a:t>
            </a:r>
          </a:p>
          <a:p>
            <a:pPr lvl="1"/>
            <a:r>
              <a:rPr lang="en-US" dirty="0"/>
              <a:t>Course reserves</a:t>
            </a:r>
          </a:p>
          <a:p>
            <a:pPr lvl="1"/>
            <a:r>
              <a:rPr lang="en-US" dirty="0"/>
              <a:t>Storage (e.g., for renovation)</a:t>
            </a:r>
          </a:p>
        </p:txBody>
      </p:sp>
    </p:spTree>
    <p:extLst>
      <p:ext uri="{BB962C8B-B14F-4D97-AF65-F5344CB8AC3E}">
        <p14:creationId xmlns:p14="http://schemas.microsoft.com/office/powerpoint/2010/main" val="282093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1DFC-C733-705B-C5FF-F118B6BEC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087DF-1A67-B770-E305-07016343FD68}"/>
              </a:ext>
            </a:extLst>
          </p:cNvPr>
          <p:cNvSpPr>
            <a:spLocks noGrp="1"/>
          </p:cNvSpPr>
          <p:nvPr>
            <p:ph type="title"/>
          </p:nvPr>
        </p:nvSpPr>
        <p:spPr/>
        <p:txBody>
          <a:bodyPr/>
          <a:lstStyle/>
          <a:p>
            <a:r>
              <a:rPr lang="en-US" dirty="0"/>
              <a:t>Item Record: Temporary Locations Information</a:t>
            </a:r>
          </a:p>
        </p:txBody>
      </p:sp>
      <p:sp>
        <p:nvSpPr>
          <p:cNvPr id="3" name="Content Placeholder 2">
            <a:extLst>
              <a:ext uri="{FF2B5EF4-FFF2-40B4-BE49-F238E27FC236}">
                <a16:creationId xmlns:a16="http://schemas.microsoft.com/office/drawing/2014/main" id="{C917483F-1854-6DA2-4AB7-48FAB3B2BE86}"/>
              </a:ext>
            </a:extLst>
          </p:cNvPr>
          <p:cNvSpPr>
            <a:spLocks noGrp="1"/>
          </p:cNvSpPr>
          <p:nvPr>
            <p:ph idx="1"/>
          </p:nvPr>
        </p:nvSpPr>
        <p:spPr/>
        <p:txBody>
          <a:bodyPr/>
          <a:lstStyle/>
          <a:p>
            <a:r>
              <a:rPr lang="en-US" dirty="0"/>
              <a:t>Records may be assigned manually or using Change Physical Items Information job.</a:t>
            </a:r>
          </a:p>
          <a:p>
            <a:r>
              <a:rPr lang="en-US" dirty="0"/>
              <a:t>Item is in temporary location</a:t>
            </a:r>
          </a:p>
          <a:p>
            <a:pPr lvl="1"/>
            <a:r>
              <a:rPr lang="en-US" dirty="0"/>
              <a:t>No: Any data in temporary location fields is informational only</a:t>
            </a:r>
          </a:p>
          <a:p>
            <a:pPr lvl="1"/>
            <a:r>
              <a:rPr lang="en-US" dirty="0"/>
              <a:t>Yes: Values in temporary location fields overrides other item record values</a:t>
            </a:r>
          </a:p>
          <a:p>
            <a:r>
              <a:rPr lang="en-US" dirty="0"/>
              <a:t>Temporary location fields</a:t>
            </a:r>
          </a:p>
          <a:p>
            <a:pPr lvl="1"/>
            <a:r>
              <a:rPr lang="en-US" dirty="0"/>
              <a:t>Temporary location – may be any valid location</a:t>
            </a:r>
          </a:p>
          <a:p>
            <a:pPr lvl="1"/>
            <a:r>
              <a:rPr lang="en-US" dirty="0"/>
              <a:t>Temporary call number type &amp; Temporary call number</a:t>
            </a:r>
          </a:p>
          <a:p>
            <a:pPr lvl="1"/>
            <a:r>
              <a:rPr lang="en-US" dirty="0"/>
              <a:t>Temporary item policy – use in conjunction with fulfillment rules </a:t>
            </a:r>
          </a:p>
          <a:p>
            <a:pPr lvl="1"/>
            <a:r>
              <a:rPr lang="en-US" dirty="0"/>
              <a:t>Due Back Date</a:t>
            </a:r>
          </a:p>
        </p:txBody>
      </p:sp>
    </p:spTree>
    <p:extLst>
      <p:ext uri="{BB962C8B-B14F-4D97-AF65-F5344CB8AC3E}">
        <p14:creationId xmlns:p14="http://schemas.microsoft.com/office/powerpoint/2010/main" val="191435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C3C79-ADD8-0349-2828-C864BB409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F5E5E-2686-128F-E0D3-A4E9597C87F4}"/>
              </a:ext>
            </a:extLst>
          </p:cNvPr>
          <p:cNvSpPr>
            <a:spLocks noGrp="1"/>
          </p:cNvSpPr>
          <p:nvPr>
            <p:ph type="title"/>
          </p:nvPr>
        </p:nvSpPr>
        <p:spPr/>
        <p:txBody>
          <a:bodyPr/>
          <a:lstStyle/>
          <a:p>
            <a:r>
              <a:rPr lang="en-US" dirty="0"/>
              <a:t>Receiving inventory for purchase order lines</a:t>
            </a:r>
          </a:p>
        </p:txBody>
      </p:sp>
      <p:sp>
        <p:nvSpPr>
          <p:cNvPr id="3" name="Content Placeholder 2">
            <a:extLst>
              <a:ext uri="{FF2B5EF4-FFF2-40B4-BE49-F238E27FC236}">
                <a16:creationId xmlns:a16="http://schemas.microsoft.com/office/drawing/2014/main" id="{FFD7AF5C-8FCB-E400-FE8E-47DD23C384B3}"/>
              </a:ext>
            </a:extLst>
          </p:cNvPr>
          <p:cNvSpPr>
            <a:spLocks noGrp="1"/>
          </p:cNvSpPr>
          <p:nvPr>
            <p:ph idx="1"/>
          </p:nvPr>
        </p:nvSpPr>
        <p:spPr/>
        <p:txBody>
          <a:bodyPr/>
          <a:lstStyle/>
          <a:p>
            <a:r>
              <a:rPr lang="en-US" dirty="0"/>
              <a:t>Acquisitions &gt; Receiving and Invoicing &gt; Receive</a:t>
            </a:r>
          </a:p>
          <a:p>
            <a:pPr lvl="1"/>
            <a:r>
              <a:rPr lang="en-US" dirty="0"/>
              <a:t>Requires Receiving Operator role, scoped to library and order unit</a:t>
            </a:r>
          </a:p>
          <a:p>
            <a:pPr lvl="1"/>
            <a:r>
              <a:rPr lang="en-US" dirty="0"/>
              <a:t>Receive New Material screen has tabs for One Time and Continuous orders</a:t>
            </a:r>
          </a:p>
          <a:p>
            <a:r>
              <a:rPr lang="en-US" dirty="0"/>
              <a:t>Keep in Department</a:t>
            </a:r>
          </a:p>
          <a:p>
            <a:pPr lvl="1"/>
            <a:r>
              <a:rPr lang="en-US" dirty="0"/>
              <a:t>Select this option to retain the </a:t>
            </a:r>
            <a:r>
              <a:rPr lang="en-US" i="1" dirty="0"/>
              <a:t>Item not on shelf</a:t>
            </a:r>
            <a:r>
              <a:rPr lang="en-US" dirty="0"/>
              <a:t> status</a:t>
            </a:r>
          </a:p>
          <a:p>
            <a:pPr lvl="1"/>
            <a:r>
              <a:rPr lang="en-US" dirty="0"/>
              <a:t>Creates a work order request for the item</a:t>
            </a:r>
          </a:p>
          <a:p>
            <a:pPr lvl="1"/>
            <a:r>
              <a:rPr lang="en-US" dirty="0"/>
              <a:t>Requires that items are transited into the work order unit via Scan in Items.</a:t>
            </a:r>
          </a:p>
          <a:p>
            <a:pPr lvl="1"/>
            <a:r>
              <a:rPr lang="en-US" dirty="0"/>
              <a:t>Transit out with “Done” status.</a:t>
            </a:r>
          </a:p>
          <a:p>
            <a:pPr lvl="1"/>
            <a:r>
              <a:rPr lang="en-US" dirty="0"/>
              <a:t>Use Scan in Items at circulation desk for shelf location as last step: Item on shelf.</a:t>
            </a:r>
          </a:p>
        </p:txBody>
      </p:sp>
    </p:spTree>
    <p:extLst>
      <p:ext uri="{BB962C8B-B14F-4D97-AF65-F5344CB8AC3E}">
        <p14:creationId xmlns:p14="http://schemas.microsoft.com/office/powerpoint/2010/main" val="89689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ED69-924A-120F-9AFA-E8F9E314E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6CFD3-E223-2E69-5068-7A94DDEA2BD8}"/>
              </a:ext>
            </a:extLst>
          </p:cNvPr>
          <p:cNvSpPr>
            <a:spLocks noGrp="1"/>
          </p:cNvSpPr>
          <p:nvPr>
            <p:ph type="title"/>
          </p:nvPr>
        </p:nvSpPr>
        <p:spPr/>
        <p:txBody>
          <a:bodyPr/>
          <a:lstStyle/>
          <a:p>
            <a:r>
              <a:rPr lang="en-US" dirty="0"/>
              <a:t>Receiving inventory for one time orders</a:t>
            </a:r>
          </a:p>
        </p:txBody>
      </p:sp>
      <p:sp>
        <p:nvSpPr>
          <p:cNvPr id="3" name="Content Placeholder 2">
            <a:extLst>
              <a:ext uri="{FF2B5EF4-FFF2-40B4-BE49-F238E27FC236}">
                <a16:creationId xmlns:a16="http://schemas.microsoft.com/office/drawing/2014/main" id="{4A4AC187-13E0-4A6A-A1F0-1703A3F3C049}"/>
              </a:ext>
            </a:extLst>
          </p:cNvPr>
          <p:cNvSpPr>
            <a:spLocks noGrp="1"/>
          </p:cNvSpPr>
          <p:nvPr>
            <p:ph idx="1"/>
          </p:nvPr>
        </p:nvSpPr>
        <p:spPr/>
        <p:txBody>
          <a:bodyPr/>
          <a:lstStyle/>
          <a:p>
            <a:r>
              <a:rPr lang="en-US" dirty="0"/>
              <a:t>One Time receiving screen</a:t>
            </a:r>
          </a:p>
          <a:p>
            <a:pPr lvl="1"/>
            <a:r>
              <a:rPr lang="en-US" dirty="0"/>
              <a:t>Displays POLs with status “Sent”</a:t>
            </a:r>
          </a:p>
          <a:p>
            <a:r>
              <a:rPr lang="en-US" dirty="0"/>
              <a:t>Row actions</a:t>
            </a:r>
          </a:p>
          <a:p>
            <a:pPr lvl="1"/>
            <a:r>
              <a:rPr lang="en-US" dirty="0"/>
              <a:t>Manage Items</a:t>
            </a:r>
          </a:p>
          <a:p>
            <a:pPr lvl="2"/>
            <a:r>
              <a:rPr lang="en-US" dirty="0"/>
              <a:t>Allows receiving and editing of item through several screens.</a:t>
            </a:r>
          </a:p>
          <a:p>
            <a:pPr lvl="1"/>
            <a:r>
              <a:rPr lang="en-US" dirty="0"/>
              <a:t>Receive</a:t>
            </a:r>
          </a:p>
          <a:p>
            <a:pPr lvl="2"/>
            <a:r>
              <a:rPr lang="en-US" dirty="0"/>
              <a:t>Marks Received Date on item record</a:t>
            </a:r>
          </a:p>
          <a:p>
            <a:pPr lvl="2"/>
            <a:r>
              <a:rPr lang="en-US" dirty="0"/>
              <a:t>Places request and item into transit (circ desk, or work order if Keep in Department selected)</a:t>
            </a:r>
          </a:p>
          <a:p>
            <a:pPr lvl="2"/>
            <a:r>
              <a:rPr lang="en-US" dirty="0"/>
              <a:t>POL Status </a:t>
            </a:r>
            <a:r>
              <a:rPr lang="en-US" dirty="0">
                <a:sym typeface="Wingdings" panose="05000000000000000000" pitchFamily="2" charset="2"/>
              </a:rPr>
              <a:t>&gt; Waiting for invoice</a:t>
            </a:r>
            <a:endParaRPr lang="en-US" dirty="0"/>
          </a:p>
          <a:p>
            <a:pPr lvl="1"/>
            <a:r>
              <a:rPr lang="en-US" dirty="0"/>
              <a:t>Print interested users list</a:t>
            </a:r>
          </a:p>
          <a:p>
            <a:pPr lvl="2"/>
            <a:r>
              <a:rPr lang="en-US" dirty="0"/>
              <a:t>When present, shows list of users that might be contacted about item</a:t>
            </a:r>
          </a:p>
        </p:txBody>
      </p:sp>
    </p:spTree>
    <p:extLst>
      <p:ext uri="{BB962C8B-B14F-4D97-AF65-F5344CB8AC3E}">
        <p14:creationId xmlns:p14="http://schemas.microsoft.com/office/powerpoint/2010/main" val="66117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06A5-5CEC-F0EB-495D-8469DFFD4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1CC41-A9ED-5E1D-C9A3-84B3F5277075}"/>
              </a:ext>
            </a:extLst>
          </p:cNvPr>
          <p:cNvSpPr>
            <a:spLocks noGrp="1"/>
          </p:cNvSpPr>
          <p:nvPr>
            <p:ph type="title"/>
          </p:nvPr>
        </p:nvSpPr>
        <p:spPr/>
        <p:txBody>
          <a:bodyPr/>
          <a:lstStyle/>
          <a:p>
            <a:r>
              <a:rPr lang="en-US" dirty="0"/>
              <a:t>Receiving serial items</a:t>
            </a:r>
          </a:p>
        </p:txBody>
      </p:sp>
      <p:sp>
        <p:nvSpPr>
          <p:cNvPr id="3" name="Content Placeholder 2">
            <a:extLst>
              <a:ext uri="{FF2B5EF4-FFF2-40B4-BE49-F238E27FC236}">
                <a16:creationId xmlns:a16="http://schemas.microsoft.com/office/drawing/2014/main" id="{0DED38EA-08F2-B284-6FFA-55A2FD25C9AA}"/>
              </a:ext>
            </a:extLst>
          </p:cNvPr>
          <p:cNvSpPr>
            <a:spLocks noGrp="1"/>
          </p:cNvSpPr>
          <p:nvPr>
            <p:ph idx="1"/>
          </p:nvPr>
        </p:nvSpPr>
        <p:spPr/>
        <p:txBody>
          <a:bodyPr/>
          <a:lstStyle/>
          <a:p>
            <a:r>
              <a:rPr lang="en-US" dirty="0"/>
              <a:t>Continuous receiving screen</a:t>
            </a:r>
          </a:p>
          <a:p>
            <a:pPr lvl="1"/>
            <a:r>
              <a:rPr lang="en-US" dirty="0"/>
              <a:t>Displays POLs with status “All (Except Closed)”</a:t>
            </a:r>
          </a:p>
          <a:p>
            <a:r>
              <a:rPr lang="en-US" dirty="0"/>
              <a:t>Row actions</a:t>
            </a:r>
          </a:p>
          <a:p>
            <a:pPr lvl="1"/>
            <a:r>
              <a:rPr lang="en-US" dirty="0"/>
              <a:t>Manage Items</a:t>
            </a:r>
          </a:p>
          <a:p>
            <a:pPr lvl="1"/>
            <a:r>
              <a:rPr lang="en-US" dirty="0"/>
              <a:t>Receive</a:t>
            </a:r>
          </a:p>
          <a:p>
            <a:pPr lvl="2"/>
            <a:r>
              <a:rPr lang="en-US" dirty="0"/>
              <a:t>Use last received item as template for new item.</a:t>
            </a:r>
          </a:p>
          <a:p>
            <a:pPr lvl="2"/>
            <a:r>
              <a:rPr lang="en-US" dirty="0"/>
              <a:t>Duplicate copies data to new item record; edit to update according to the item in hand.</a:t>
            </a:r>
          </a:p>
          <a:p>
            <a:pPr lvl="2"/>
            <a:r>
              <a:rPr lang="en-US" dirty="0"/>
              <a:t>Generate revises the description according to description templates.</a:t>
            </a:r>
          </a:p>
          <a:p>
            <a:pPr lvl="2"/>
            <a:r>
              <a:rPr lang="en-US" dirty="0"/>
              <a:t>Receive and set barcodes – Mark the item record received, open a screen to add a barcode.</a:t>
            </a:r>
          </a:p>
          <a:p>
            <a:pPr lvl="2"/>
            <a:r>
              <a:rPr lang="en-US" dirty="0"/>
              <a:t>Create and receive – Mark the item record received, leave other values as is.</a:t>
            </a:r>
          </a:p>
          <a:p>
            <a:pPr lvl="1"/>
            <a:r>
              <a:rPr lang="en-US" dirty="0"/>
              <a:t>Print interested users list</a:t>
            </a:r>
          </a:p>
          <a:p>
            <a:pPr marL="457200" lvl="1" indent="0">
              <a:buNone/>
            </a:pPr>
            <a:endParaRPr lang="en-US" dirty="0"/>
          </a:p>
        </p:txBody>
      </p:sp>
    </p:spTree>
    <p:extLst>
      <p:ext uri="{BB962C8B-B14F-4D97-AF65-F5344CB8AC3E}">
        <p14:creationId xmlns:p14="http://schemas.microsoft.com/office/powerpoint/2010/main" val="14713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2A42-D8DE-19D9-68A8-DFC53E372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6572F-098C-0545-E0C1-CABB8019500A}"/>
              </a:ext>
            </a:extLst>
          </p:cNvPr>
          <p:cNvSpPr>
            <a:spLocks noGrp="1"/>
          </p:cNvSpPr>
          <p:nvPr>
            <p:ph type="title"/>
          </p:nvPr>
        </p:nvSpPr>
        <p:spPr/>
        <p:txBody>
          <a:bodyPr/>
          <a:lstStyle/>
          <a:p>
            <a:r>
              <a:rPr lang="en-US" dirty="0"/>
              <a:t>Relinking inventory: Selecting a new bib record</a:t>
            </a:r>
          </a:p>
        </p:txBody>
      </p:sp>
      <p:sp>
        <p:nvSpPr>
          <p:cNvPr id="3" name="Content Placeholder 2">
            <a:extLst>
              <a:ext uri="{FF2B5EF4-FFF2-40B4-BE49-F238E27FC236}">
                <a16:creationId xmlns:a16="http://schemas.microsoft.com/office/drawing/2014/main" id="{61C85895-C05A-B4AA-5720-D2F12970B53E}"/>
              </a:ext>
            </a:extLst>
          </p:cNvPr>
          <p:cNvSpPr>
            <a:spLocks noGrp="1"/>
          </p:cNvSpPr>
          <p:nvPr>
            <p:ph idx="1"/>
          </p:nvPr>
        </p:nvSpPr>
        <p:spPr/>
        <p:txBody>
          <a:bodyPr/>
          <a:lstStyle/>
          <a:p>
            <a:r>
              <a:rPr lang="en-US" dirty="0"/>
              <a:t>Use case: Record used for an item at time of order doesn’t match the item in hand.</a:t>
            </a:r>
          </a:p>
          <a:p>
            <a:r>
              <a:rPr lang="en-US" dirty="0"/>
              <a:t>Use case: Record in use for an item is no longer the best choice for the item in hand.</a:t>
            </a:r>
          </a:p>
          <a:p>
            <a:r>
              <a:rPr lang="en-US" dirty="0"/>
              <a:t>Relinking options</a:t>
            </a:r>
          </a:p>
          <a:p>
            <a:pPr lvl="1"/>
            <a:r>
              <a:rPr lang="en-US" dirty="0"/>
              <a:t>Holding: Relink to another bibliographic record.</a:t>
            </a:r>
          </a:p>
          <a:p>
            <a:pPr lvl="2"/>
            <a:r>
              <a:rPr lang="en-US" dirty="0"/>
              <a:t>Opens a record search within the metadata editor.</a:t>
            </a:r>
          </a:p>
          <a:p>
            <a:pPr lvl="2"/>
            <a:r>
              <a:rPr lang="en-US" dirty="0"/>
              <a:t>Search IZ or NZ for bib. Selecting Relink, then saving, changes the link between holding and bib.</a:t>
            </a:r>
          </a:p>
          <a:p>
            <a:pPr lvl="1"/>
            <a:r>
              <a:rPr lang="en-US" dirty="0"/>
              <a:t>Item: Relink to another bibliographic record.</a:t>
            </a:r>
          </a:p>
          <a:p>
            <a:pPr lvl="2"/>
            <a:r>
              <a:rPr lang="en-US" dirty="0"/>
              <a:t>Opens Relink items to another bibliographic record screen.</a:t>
            </a:r>
          </a:p>
          <a:p>
            <a:pPr lvl="2"/>
            <a:r>
              <a:rPr lang="en-US" dirty="0"/>
              <a:t>Search IZ, NZ, or CZ. Select from choice from results.</a:t>
            </a:r>
          </a:p>
          <a:p>
            <a:pPr lvl="2"/>
            <a:r>
              <a:rPr lang="en-US" dirty="0"/>
              <a:t>If holdings are present, select whether to add item to existing holdings.</a:t>
            </a:r>
          </a:p>
          <a:p>
            <a:pPr lvl="2"/>
            <a:r>
              <a:rPr lang="en-US" dirty="0"/>
              <a:t>Alma will prompt for what to do with older records.</a:t>
            </a:r>
          </a:p>
        </p:txBody>
      </p:sp>
    </p:spTree>
    <p:extLst>
      <p:ext uri="{BB962C8B-B14F-4D97-AF65-F5344CB8AC3E}">
        <p14:creationId xmlns:p14="http://schemas.microsoft.com/office/powerpoint/2010/main" val="86385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1094-49EC-10C0-5269-79F7EAA33C11}"/>
              </a:ext>
            </a:extLst>
          </p:cNvPr>
          <p:cNvSpPr>
            <a:spLocks noGrp="1"/>
          </p:cNvSpPr>
          <p:nvPr>
            <p:ph type="title"/>
          </p:nvPr>
        </p:nvSpPr>
        <p:spPr/>
        <p:txBody>
          <a:bodyPr/>
          <a:lstStyle/>
          <a:p>
            <a:r>
              <a:rPr lang="en-US" dirty="0"/>
              <a:t>Relinking inventory: Items to another holding</a:t>
            </a:r>
          </a:p>
        </p:txBody>
      </p:sp>
      <p:sp>
        <p:nvSpPr>
          <p:cNvPr id="3" name="Content Placeholder 2">
            <a:extLst>
              <a:ext uri="{FF2B5EF4-FFF2-40B4-BE49-F238E27FC236}">
                <a16:creationId xmlns:a16="http://schemas.microsoft.com/office/drawing/2014/main" id="{BBEC7E8F-930F-B730-76B3-36DCC7B79C15}"/>
              </a:ext>
            </a:extLst>
          </p:cNvPr>
          <p:cNvSpPr>
            <a:spLocks noGrp="1"/>
          </p:cNvSpPr>
          <p:nvPr>
            <p:ph idx="1"/>
          </p:nvPr>
        </p:nvSpPr>
        <p:spPr/>
        <p:txBody>
          <a:bodyPr/>
          <a:lstStyle/>
          <a:p>
            <a:r>
              <a:rPr lang="en-US" dirty="0"/>
              <a:t>Use case: Need to consolidate items onto a single holding in one location.</a:t>
            </a:r>
          </a:p>
          <a:p>
            <a:r>
              <a:rPr lang="en-US" dirty="0"/>
              <a:t>Use case: Need to move items for serials for retention or withdrawal</a:t>
            </a:r>
          </a:p>
          <a:p>
            <a:r>
              <a:rPr lang="en-US" dirty="0"/>
              <a:t>Change Holdings (i.e., relinking items to another holding)</a:t>
            </a:r>
          </a:p>
          <a:p>
            <a:pPr lvl="1"/>
            <a:r>
              <a:rPr lang="en-US" dirty="0"/>
              <a:t>Use the List of Items screen</a:t>
            </a:r>
          </a:p>
          <a:p>
            <a:pPr lvl="2"/>
            <a:r>
              <a:rPr lang="en-US" dirty="0"/>
              <a:t>View items in the metadata editor or from list of holdings screen</a:t>
            </a:r>
          </a:p>
          <a:p>
            <a:pPr lvl="2"/>
            <a:r>
              <a:rPr lang="en-US" dirty="0"/>
              <a:t>View all items from an item record</a:t>
            </a:r>
          </a:p>
          <a:p>
            <a:pPr lvl="1"/>
            <a:r>
              <a:rPr lang="en-US" dirty="0"/>
              <a:t>Select one or more rows; Manage selected &gt; Change holdings.</a:t>
            </a:r>
          </a:p>
          <a:p>
            <a:pPr lvl="1"/>
            <a:r>
              <a:rPr lang="en-US" dirty="0"/>
              <a:t>Select one of the other holding records for the same bib record; click Select.</a:t>
            </a:r>
          </a:p>
          <a:p>
            <a:pPr lvl="1"/>
            <a:r>
              <a:rPr lang="en-US" dirty="0"/>
              <a:t>If moving the last item on a holding, Alma will prompt for actions on the old record.</a:t>
            </a:r>
          </a:p>
        </p:txBody>
      </p:sp>
    </p:spTree>
    <p:extLst>
      <p:ext uri="{BB962C8B-B14F-4D97-AF65-F5344CB8AC3E}">
        <p14:creationId xmlns:p14="http://schemas.microsoft.com/office/powerpoint/2010/main" val="135429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A34C-0813-A3D5-0550-6539693E8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5E9FD-CDF4-C1C7-2C37-395AAC6CC6EC}"/>
              </a:ext>
            </a:extLst>
          </p:cNvPr>
          <p:cNvSpPr>
            <a:spLocks noGrp="1"/>
          </p:cNvSpPr>
          <p:nvPr>
            <p:ph type="title"/>
          </p:nvPr>
        </p:nvSpPr>
        <p:spPr/>
        <p:txBody>
          <a:bodyPr/>
          <a:lstStyle/>
          <a:p>
            <a:r>
              <a:rPr lang="en-US" dirty="0"/>
              <a:t>Why Withdraw Inventory</a:t>
            </a:r>
          </a:p>
        </p:txBody>
      </p:sp>
      <p:sp>
        <p:nvSpPr>
          <p:cNvPr id="3" name="Content Placeholder 2">
            <a:extLst>
              <a:ext uri="{FF2B5EF4-FFF2-40B4-BE49-F238E27FC236}">
                <a16:creationId xmlns:a16="http://schemas.microsoft.com/office/drawing/2014/main" id="{1978E520-3B56-A38C-0BF5-4501152F6EA7}"/>
              </a:ext>
            </a:extLst>
          </p:cNvPr>
          <p:cNvSpPr>
            <a:spLocks noGrp="1"/>
          </p:cNvSpPr>
          <p:nvPr>
            <p:ph idx="1"/>
          </p:nvPr>
        </p:nvSpPr>
        <p:spPr/>
        <p:txBody>
          <a:bodyPr/>
          <a:lstStyle/>
          <a:p>
            <a:r>
              <a:rPr lang="en-US" dirty="0"/>
              <a:t>Withdrawing inventory: Deleting records</a:t>
            </a:r>
          </a:p>
          <a:p>
            <a:pPr lvl="1"/>
            <a:r>
              <a:rPr lang="en-US" dirty="0"/>
              <a:t>Delete items, then holdings, then bibliographic records.</a:t>
            </a:r>
          </a:p>
          <a:p>
            <a:pPr lvl="1"/>
            <a:r>
              <a:rPr lang="en-US" dirty="0"/>
              <a:t>IZ repository should contain only your active collection metadata.</a:t>
            </a:r>
          </a:p>
          <a:p>
            <a:r>
              <a:rPr lang="en-US" dirty="0"/>
              <a:t>Data in your IZ remains available through the network</a:t>
            </a:r>
          </a:p>
          <a:p>
            <a:pPr lvl="1"/>
            <a:r>
              <a:rPr lang="en-US" dirty="0"/>
              <a:t>Alma does not have an item process type for </a:t>
            </a:r>
            <a:r>
              <a:rPr lang="en-US" i="1" dirty="0"/>
              <a:t>suppressed</a:t>
            </a:r>
            <a:r>
              <a:rPr lang="en-US" dirty="0"/>
              <a:t> or </a:t>
            </a:r>
            <a:r>
              <a:rPr lang="en-US" i="1" dirty="0"/>
              <a:t>withdrawn</a:t>
            </a:r>
            <a:r>
              <a:rPr lang="en-US" dirty="0"/>
              <a:t>.</a:t>
            </a:r>
          </a:p>
          <a:p>
            <a:pPr lvl="1"/>
            <a:r>
              <a:rPr lang="en-US" dirty="0"/>
              <a:t>Items may be targeted by loan and request processes.</a:t>
            </a:r>
          </a:p>
          <a:p>
            <a:pPr lvl="1"/>
            <a:r>
              <a:rPr lang="en-US" dirty="0"/>
              <a:t>Holdings and bibs may appear on Held By lists and last copy reports.</a:t>
            </a:r>
          </a:p>
          <a:p>
            <a:endParaRPr lang="en-US" dirty="0"/>
          </a:p>
        </p:txBody>
      </p:sp>
    </p:spTree>
    <p:extLst>
      <p:ext uri="{BB962C8B-B14F-4D97-AF65-F5344CB8AC3E}">
        <p14:creationId xmlns:p14="http://schemas.microsoft.com/office/powerpoint/2010/main" val="3168429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B56E-4EC8-7C7C-FEC6-105E13C0BFDD}"/>
              </a:ext>
            </a:extLst>
          </p:cNvPr>
          <p:cNvSpPr>
            <a:spLocks noGrp="1"/>
          </p:cNvSpPr>
          <p:nvPr>
            <p:ph type="title"/>
          </p:nvPr>
        </p:nvSpPr>
        <p:spPr/>
        <p:txBody>
          <a:bodyPr/>
          <a:lstStyle/>
          <a:p>
            <a:r>
              <a:rPr lang="en-US" dirty="0"/>
              <a:t>Withdrawing Inventory Conditions and Effects</a:t>
            </a:r>
          </a:p>
        </p:txBody>
      </p:sp>
      <p:sp>
        <p:nvSpPr>
          <p:cNvPr id="3" name="Content Placeholder 2">
            <a:extLst>
              <a:ext uri="{FF2B5EF4-FFF2-40B4-BE49-F238E27FC236}">
                <a16:creationId xmlns:a16="http://schemas.microsoft.com/office/drawing/2014/main" id="{983BC7E2-0BAE-3DCA-F09C-9CFDE609C82D}"/>
              </a:ext>
            </a:extLst>
          </p:cNvPr>
          <p:cNvSpPr>
            <a:spLocks noGrp="1"/>
          </p:cNvSpPr>
          <p:nvPr>
            <p:ph idx="1"/>
          </p:nvPr>
        </p:nvSpPr>
        <p:spPr/>
        <p:txBody>
          <a:bodyPr/>
          <a:lstStyle/>
          <a:p>
            <a:r>
              <a:rPr lang="en-US" dirty="0"/>
              <a:t>Conditions that prevent deletion</a:t>
            </a:r>
          </a:p>
          <a:p>
            <a:pPr lvl="1"/>
            <a:r>
              <a:rPr lang="en-US" dirty="0"/>
              <a:t>Item linked to POL that is not closed.</a:t>
            </a:r>
          </a:p>
          <a:p>
            <a:pPr lvl="1"/>
            <a:r>
              <a:rPr lang="en-US" dirty="0"/>
              <a:t>Base status = Item not in place</a:t>
            </a:r>
          </a:p>
          <a:p>
            <a:r>
              <a:rPr lang="en-US" dirty="0"/>
              <a:t>Effects of deletion</a:t>
            </a:r>
          </a:p>
          <a:p>
            <a:pPr lvl="1"/>
            <a:r>
              <a:rPr lang="en-US" dirty="0"/>
              <a:t>Items, holdings, bibs, archived into Deleted Repository.</a:t>
            </a:r>
          </a:p>
          <a:p>
            <a:pPr lvl="1"/>
            <a:r>
              <a:rPr lang="en-US" dirty="0"/>
              <a:t>Deletion date is last recorded modification date on each record, stored in Analytics.</a:t>
            </a:r>
          </a:p>
          <a:p>
            <a:pPr lvl="1"/>
            <a:r>
              <a:rPr lang="en-US" dirty="0"/>
              <a:t>PO Lines are unlinked from inventory; POL description (a copy of bib data) left intact</a:t>
            </a:r>
          </a:p>
        </p:txBody>
      </p:sp>
    </p:spTree>
    <p:extLst>
      <p:ext uri="{BB962C8B-B14F-4D97-AF65-F5344CB8AC3E}">
        <p14:creationId xmlns:p14="http://schemas.microsoft.com/office/powerpoint/2010/main" val="384945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0F331-A864-C279-0C56-BF98EBB67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BC36D-CD0E-9B7D-ABFE-A48A09807853}"/>
              </a:ext>
            </a:extLst>
          </p:cNvPr>
          <p:cNvSpPr>
            <a:spLocks noGrp="1"/>
          </p:cNvSpPr>
          <p:nvPr>
            <p:ph type="title"/>
          </p:nvPr>
        </p:nvSpPr>
        <p:spPr/>
        <p:txBody>
          <a:bodyPr/>
          <a:lstStyle/>
          <a:p>
            <a:r>
              <a:rPr lang="en-US" dirty="0"/>
              <a:t>Withdrawing Inventory Options</a:t>
            </a:r>
          </a:p>
        </p:txBody>
      </p:sp>
      <p:sp>
        <p:nvSpPr>
          <p:cNvPr id="3" name="Content Placeholder 2">
            <a:extLst>
              <a:ext uri="{FF2B5EF4-FFF2-40B4-BE49-F238E27FC236}">
                <a16:creationId xmlns:a16="http://schemas.microsoft.com/office/drawing/2014/main" id="{2CC92A84-AB20-3AA8-F066-E3EBBA43E0F2}"/>
              </a:ext>
            </a:extLst>
          </p:cNvPr>
          <p:cNvSpPr>
            <a:spLocks noGrp="1"/>
          </p:cNvSpPr>
          <p:nvPr>
            <p:ph idx="1"/>
          </p:nvPr>
        </p:nvSpPr>
        <p:spPr/>
        <p:txBody>
          <a:bodyPr/>
          <a:lstStyle/>
          <a:p>
            <a:pPr marL="457200" indent="-457200">
              <a:buFont typeface="+mj-lt"/>
              <a:buAutoNum type="alphaUcPeriod"/>
            </a:pPr>
            <a:r>
              <a:rPr lang="en-US" dirty="0"/>
              <a:t>Search for items &gt; Withdraw from actions menu</a:t>
            </a:r>
          </a:p>
          <a:p>
            <a:pPr marL="457200" indent="-457200">
              <a:buFont typeface="+mj-lt"/>
              <a:buAutoNum type="alphaUcPeriod"/>
            </a:pPr>
            <a:r>
              <a:rPr lang="en-US" dirty="0"/>
              <a:t>Search for titles &gt; Select title, scroll to Items, actions menu &gt; Withdraw</a:t>
            </a:r>
          </a:p>
          <a:p>
            <a:pPr marL="457200" indent="-457200">
              <a:buFont typeface="+mj-lt"/>
              <a:buAutoNum type="alphaUcPeriod"/>
            </a:pPr>
            <a:r>
              <a:rPr lang="en-US" dirty="0"/>
              <a:t>Create items set from search or report &gt; run Withdraw Items job</a:t>
            </a:r>
          </a:p>
          <a:p>
            <a:pPr marL="1200150" lvl="1" indent="-457200"/>
            <a:r>
              <a:rPr lang="en-US" dirty="0"/>
              <a:t>Job parameters may check if requests exist on items</a:t>
            </a:r>
          </a:p>
          <a:p>
            <a:endParaRPr lang="en-US" dirty="0"/>
          </a:p>
          <a:p>
            <a:r>
              <a:rPr lang="en-US" dirty="0"/>
              <a:t>Alma prompts for resolution of empty records when last item withdrawn:</a:t>
            </a:r>
          </a:p>
          <a:p>
            <a:pPr lvl="1"/>
            <a:r>
              <a:rPr lang="en-US" dirty="0"/>
              <a:t>Keep holdings and bibliographic records</a:t>
            </a:r>
          </a:p>
          <a:p>
            <a:pPr lvl="1"/>
            <a:r>
              <a:rPr lang="en-US" i="1" dirty="0"/>
              <a:t>Delete holdings, Delete bibliographic records that have no other holdings</a:t>
            </a:r>
          </a:p>
          <a:p>
            <a:pPr lvl="1"/>
            <a:r>
              <a:rPr lang="en-US" dirty="0"/>
              <a:t>Suppress holdings, Suppress bibliographic records that have no other holdings</a:t>
            </a:r>
          </a:p>
          <a:p>
            <a:pPr lvl="1"/>
            <a:r>
              <a:rPr lang="en-US" dirty="0"/>
              <a:t>Delete holdings, Suppress bibliographic records that have no other holdings</a:t>
            </a:r>
          </a:p>
        </p:txBody>
      </p:sp>
    </p:spTree>
    <p:extLst>
      <p:ext uri="{BB962C8B-B14F-4D97-AF65-F5344CB8AC3E}">
        <p14:creationId xmlns:p14="http://schemas.microsoft.com/office/powerpoint/2010/main" val="385545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2F1F-3AD3-6907-5E12-21D3487EFFCF}"/>
              </a:ext>
            </a:extLst>
          </p:cNvPr>
          <p:cNvSpPr>
            <a:spLocks noGrp="1"/>
          </p:cNvSpPr>
          <p:nvPr>
            <p:ph type="title"/>
          </p:nvPr>
        </p:nvSpPr>
        <p:spPr/>
        <p:txBody>
          <a:bodyPr/>
          <a:lstStyle/>
          <a:p>
            <a:r>
              <a:rPr lang="en-US" dirty="0"/>
              <a:t>Item Record Extras: Notes</a:t>
            </a:r>
          </a:p>
        </p:txBody>
      </p:sp>
      <p:sp>
        <p:nvSpPr>
          <p:cNvPr id="3" name="Content Placeholder 2">
            <a:extLst>
              <a:ext uri="{FF2B5EF4-FFF2-40B4-BE49-F238E27FC236}">
                <a16:creationId xmlns:a16="http://schemas.microsoft.com/office/drawing/2014/main" id="{15EBC6A3-CB98-6088-46D2-3826836EE4EC}"/>
              </a:ext>
            </a:extLst>
          </p:cNvPr>
          <p:cNvSpPr>
            <a:spLocks noGrp="1"/>
          </p:cNvSpPr>
          <p:nvPr>
            <p:ph idx="1"/>
          </p:nvPr>
        </p:nvSpPr>
        <p:spPr/>
        <p:txBody>
          <a:bodyPr/>
          <a:lstStyle/>
          <a:p>
            <a:r>
              <a:rPr lang="en-US" dirty="0"/>
              <a:t>Functional Notes</a:t>
            </a:r>
          </a:p>
          <a:p>
            <a:pPr lvl="1"/>
            <a:r>
              <a:rPr lang="en-US" dirty="0"/>
              <a:t>Public Note – displays in Primo VE within the item level detail.</a:t>
            </a:r>
          </a:p>
          <a:p>
            <a:pPr lvl="1"/>
            <a:r>
              <a:rPr lang="en-US" dirty="0"/>
              <a:t>Fulfillment Note – displays as pop-up note during check-out and check-in screens.</a:t>
            </a:r>
          </a:p>
          <a:p>
            <a:pPr lvl="2"/>
            <a:r>
              <a:rPr lang="en-US" dirty="0"/>
              <a:t>Useful as a complement to the Pieces field, which also pops up during fulfillment activities.</a:t>
            </a:r>
          </a:p>
          <a:p>
            <a:pPr indent="-285750"/>
            <a:r>
              <a:rPr lang="en-US" dirty="0"/>
              <a:t>Internal Notes</a:t>
            </a:r>
          </a:p>
          <a:p>
            <a:pPr lvl="1"/>
            <a:r>
              <a:rPr lang="en-US" dirty="0"/>
              <a:t>Only displayed on this screen</a:t>
            </a:r>
          </a:p>
          <a:p>
            <a:pPr lvl="1"/>
            <a:r>
              <a:rPr lang="en-US" dirty="0"/>
              <a:t>Internal note 3 may contain Voyager-era data</a:t>
            </a:r>
          </a:p>
          <a:p>
            <a:r>
              <a:rPr lang="en-US" dirty="0"/>
              <a:t>Statistics Notes</a:t>
            </a:r>
          </a:p>
          <a:p>
            <a:pPr lvl="1"/>
            <a:r>
              <a:rPr lang="en-US" dirty="0"/>
              <a:t>Useful for reporting different details not covered by bibs, holdings, or other item details</a:t>
            </a:r>
          </a:p>
          <a:p>
            <a:pPr lvl="1"/>
            <a:r>
              <a:rPr lang="en-US" dirty="0"/>
              <a:t>May use as free text fields or as controlled lists (each list is independent)</a:t>
            </a:r>
          </a:p>
        </p:txBody>
      </p:sp>
    </p:spTree>
    <p:extLst>
      <p:ext uri="{BB962C8B-B14F-4D97-AF65-F5344CB8AC3E}">
        <p14:creationId xmlns:p14="http://schemas.microsoft.com/office/powerpoint/2010/main" val="2180617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1227-64B3-4DDE-0B2B-8BD19B55BDD5}"/>
              </a:ext>
            </a:extLst>
          </p:cNvPr>
          <p:cNvSpPr>
            <a:spLocks noGrp="1"/>
          </p:cNvSpPr>
          <p:nvPr>
            <p:ph type="title"/>
          </p:nvPr>
        </p:nvSpPr>
        <p:spPr/>
        <p:txBody>
          <a:bodyPr/>
          <a:lstStyle/>
          <a:p>
            <a:r>
              <a:rPr lang="en-US" dirty="0"/>
              <a:t>Item Record Extras: Inventory and Retention</a:t>
            </a:r>
          </a:p>
        </p:txBody>
      </p:sp>
      <p:sp>
        <p:nvSpPr>
          <p:cNvPr id="3" name="Content Placeholder 2">
            <a:extLst>
              <a:ext uri="{FF2B5EF4-FFF2-40B4-BE49-F238E27FC236}">
                <a16:creationId xmlns:a16="http://schemas.microsoft.com/office/drawing/2014/main" id="{DB5A2E11-5129-8B4F-635E-EA1A365B5690}"/>
              </a:ext>
            </a:extLst>
          </p:cNvPr>
          <p:cNvSpPr>
            <a:spLocks noGrp="1"/>
          </p:cNvSpPr>
          <p:nvPr>
            <p:ph idx="1"/>
          </p:nvPr>
        </p:nvSpPr>
        <p:spPr>
          <a:xfrm>
            <a:off x="609600" y="1575149"/>
            <a:ext cx="10972800" cy="4525963"/>
          </a:xfrm>
        </p:spPr>
        <p:txBody>
          <a:bodyPr/>
          <a:lstStyle/>
          <a:p>
            <a:r>
              <a:rPr lang="en-US" dirty="0"/>
              <a:t>Inventory Information section</a:t>
            </a:r>
          </a:p>
          <a:p>
            <a:pPr lvl="1"/>
            <a:r>
              <a:rPr lang="en-US" dirty="0"/>
              <a:t>Useful for libraries performing an inventory. </a:t>
            </a:r>
          </a:p>
          <a:p>
            <a:pPr lvl="1"/>
            <a:r>
              <a:rPr lang="en-US" dirty="0"/>
              <a:t>Capture the sequence and date an item was handled; optionally add a price for reference.</a:t>
            </a:r>
          </a:p>
          <a:p>
            <a:pPr lvl="1"/>
            <a:r>
              <a:rPr lang="en-US" dirty="0"/>
              <a:t>Capture Weeding number and date before withdrawing items for analytics</a:t>
            </a:r>
          </a:p>
          <a:p>
            <a:r>
              <a:rPr lang="en-US" dirty="0"/>
              <a:t>Retention Information section</a:t>
            </a:r>
          </a:p>
          <a:p>
            <a:pPr lvl="1"/>
            <a:r>
              <a:rPr lang="en-US" dirty="0"/>
              <a:t>Useful for capturing collection development decisions separately from weeding</a:t>
            </a:r>
          </a:p>
          <a:p>
            <a:pPr lvl="1"/>
            <a:r>
              <a:rPr lang="en-US" dirty="0"/>
              <a:t>Select Committed to Retain: No/Yes</a:t>
            </a:r>
          </a:p>
          <a:p>
            <a:pPr lvl="1"/>
            <a:r>
              <a:rPr lang="en-US" dirty="0"/>
              <a:t>Select a Retention Reason; e.g., Consortia last copy, faculty publication, rare item</a:t>
            </a:r>
          </a:p>
        </p:txBody>
      </p:sp>
    </p:spTree>
    <p:extLst>
      <p:ext uri="{BB962C8B-B14F-4D97-AF65-F5344CB8AC3E}">
        <p14:creationId xmlns:p14="http://schemas.microsoft.com/office/powerpoint/2010/main" val="402378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DA8-B0CA-BC2C-4D95-CF45C54D47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F050AC-5991-7C82-3E35-424F289068F0}"/>
              </a:ext>
            </a:extLst>
          </p:cNvPr>
          <p:cNvSpPr>
            <a:spLocks noGrp="1"/>
          </p:cNvSpPr>
          <p:nvPr>
            <p:ph idx="1"/>
          </p:nvPr>
        </p:nvSpPr>
        <p:spPr/>
        <p:txBody>
          <a:bodyPr/>
          <a:lstStyle/>
          <a:p>
            <a:r>
              <a:rPr lang="en-US" dirty="0"/>
              <a:t>Gain practice in techniques for adding and managing physical inventory.</a:t>
            </a:r>
          </a:p>
          <a:p>
            <a:r>
              <a:rPr lang="en-US" dirty="0"/>
              <a:t>Learn to create and use templates for creating physical inventory.</a:t>
            </a:r>
          </a:p>
          <a:p>
            <a:r>
              <a:rPr lang="en-US" dirty="0"/>
              <a:t>Become familiar with requirements for MARC holding records and call numbers.</a:t>
            </a:r>
          </a:p>
          <a:p>
            <a:r>
              <a:rPr lang="en-US" dirty="0"/>
              <a:t>Apply practices for using temporary locations with item records.</a:t>
            </a:r>
          </a:p>
          <a:p>
            <a:r>
              <a:rPr lang="en-US" dirty="0"/>
              <a:t>Review processes for receiving inventory associated with purchase order lines.</a:t>
            </a:r>
          </a:p>
          <a:p>
            <a:r>
              <a:rPr lang="en-US" dirty="0"/>
              <a:t>Learn practices for relinking inventory.</a:t>
            </a:r>
          </a:p>
          <a:p>
            <a:r>
              <a:rPr lang="en-US" dirty="0"/>
              <a:t>Gain practice in techniques for withdrawing physical inventory</a:t>
            </a:r>
          </a:p>
          <a:p>
            <a:endParaRPr lang="en-US" dirty="0"/>
          </a:p>
        </p:txBody>
      </p:sp>
    </p:spTree>
    <p:extLst>
      <p:ext uri="{BB962C8B-B14F-4D97-AF65-F5344CB8AC3E}">
        <p14:creationId xmlns:p14="http://schemas.microsoft.com/office/powerpoint/2010/main" val="413842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B71-2D85-37F4-B1A2-C3AD69479F7E}"/>
              </a:ext>
            </a:extLst>
          </p:cNvPr>
          <p:cNvSpPr>
            <a:spLocks noGrp="1"/>
          </p:cNvSpPr>
          <p:nvPr>
            <p:ph type="title"/>
          </p:nvPr>
        </p:nvSpPr>
        <p:spPr/>
        <p:txBody>
          <a:bodyPr/>
          <a:lstStyle/>
          <a:p>
            <a:r>
              <a:rPr lang="en-US" dirty="0"/>
              <a:t>Item Record Extras: Replacement and Condition</a:t>
            </a:r>
          </a:p>
        </p:txBody>
      </p:sp>
      <p:sp>
        <p:nvSpPr>
          <p:cNvPr id="3" name="Content Placeholder 2">
            <a:extLst>
              <a:ext uri="{FF2B5EF4-FFF2-40B4-BE49-F238E27FC236}">
                <a16:creationId xmlns:a16="http://schemas.microsoft.com/office/drawing/2014/main" id="{5FD40FA6-CDA6-854C-DD4A-F830FE8455AB}"/>
              </a:ext>
            </a:extLst>
          </p:cNvPr>
          <p:cNvSpPr>
            <a:spLocks noGrp="1"/>
          </p:cNvSpPr>
          <p:nvPr>
            <p:ph idx="1"/>
          </p:nvPr>
        </p:nvSpPr>
        <p:spPr/>
        <p:txBody>
          <a:bodyPr/>
          <a:lstStyle/>
          <a:p>
            <a:r>
              <a:rPr lang="en-US" dirty="0"/>
              <a:t>Replacement Cost</a:t>
            </a:r>
          </a:p>
          <a:p>
            <a:pPr lvl="1"/>
            <a:r>
              <a:rPr lang="en-US" dirty="0"/>
              <a:t>When present, Alma will use Replacement Cost value when overdue loan becomes lost.</a:t>
            </a:r>
          </a:p>
          <a:p>
            <a:pPr lvl="2"/>
            <a:r>
              <a:rPr lang="en-US" dirty="0"/>
              <a:t>Fulfillment Terms of Use rely on a default value otherwise</a:t>
            </a:r>
          </a:p>
          <a:p>
            <a:pPr lvl="1"/>
            <a:r>
              <a:rPr lang="en-US" dirty="0"/>
              <a:t>May configure to have PO Line copy price into this field.</a:t>
            </a:r>
          </a:p>
          <a:p>
            <a:pPr lvl="1"/>
            <a:r>
              <a:rPr lang="en-US" dirty="0"/>
              <a:t>Possible workflow: Review overdue loans before they reach lost threshold; search price.</a:t>
            </a:r>
          </a:p>
          <a:p>
            <a:r>
              <a:rPr lang="en-US" dirty="0"/>
              <a:t>Physical Condition</a:t>
            </a:r>
          </a:p>
          <a:p>
            <a:pPr lvl="1"/>
            <a:r>
              <a:rPr lang="en-US" dirty="0"/>
              <a:t>Controlled list of types of damage; list may be modified.</a:t>
            </a:r>
          </a:p>
          <a:p>
            <a:pPr lvl="1"/>
            <a:r>
              <a:rPr lang="en-US" dirty="0"/>
              <a:t>Informational only: not a status, and not checked by fulfillment rules.</a:t>
            </a:r>
          </a:p>
          <a:p>
            <a:pPr lvl="1"/>
            <a:r>
              <a:rPr lang="en-US" dirty="0"/>
              <a:t>Possible workflow: Use in conjunction with fulfillment note or other notes to record damage when noticed</a:t>
            </a:r>
          </a:p>
        </p:txBody>
      </p:sp>
    </p:spTree>
    <p:extLst>
      <p:ext uri="{BB962C8B-B14F-4D97-AF65-F5344CB8AC3E}">
        <p14:creationId xmlns:p14="http://schemas.microsoft.com/office/powerpoint/2010/main" val="330047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7497-921A-0525-7409-333D593DD455}"/>
              </a:ext>
            </a:extLst>
          </p:cNvPr>
          <p:cNvSpPr>
            <a:spLocks noGrp="1"/>
          </p:cNvSpPr>
          <p:nvPr>
            <p:ph type="title"/>
          </p:nvPr>
        </p:nvSpPr>
        <p:spPr/>
        <p:txBody>
          <a:bodyPr/>
          <a:lstStyle/>
          <a:p>
            <a:r>
              <a:rPr lang="en-US" dirty="0"/>
              <a:t>Item Record Extras: Describing Volumes and Parts</a:t>
            </a:r>
          </a:p>
        </p:txBody>
      </p:sp>
      <p:sp>
        <p:nvSpPr>
          <p:cNvPr id="3" name="Content Placeholder 2">
            <a:extLst>
              <a:ext uri="{FF2B5EF4-FFF2-40B4-BE49-F238E27FC236}">
                <a16:creationId xmlns:a16="http://schemas.microsoft.com/office/drawing/2014/main" id="{914D98BC-FBEC-F626-6AC8-7F256F5541F6}"/>
              </a:ext>
            </a:extLst>
          </p:cNvPr>
          <p:cNvSpPr>
            <a:spLocks noGrp="1"/>
          </p:cNvSpPr>
          <p:nvPr>
            <p:ph idx="1"/>
          </p:nvPr>
        </p:nvSpPr>
        <p:spPr/>
        <p:txBody>
          <a:bodyPr/>
          <a:lstStyle/>
          <a:p>
            <a:r>
              <a:rPr lang="en-US" dirty="0"/>
              <a:t>Description field</a:t>
            </a:r>
          </a:p>
          <a:p>
            <a:pPr lvl="1"/>
            <a:r>
              <a:rPr lang="en-US" dirty="0"/>
              <a:t>For multi-part resources, will be visibly unique identifier for an item</a:t>
            </a:r>
          </a:p>
          <a:p>
            <a:pPr lvl="1"/>
            <a:r>
              <a:rPr lang="en-US" dirty="0"/>
              <a:t>Appears in Primo VE, letters to patrons, etc.</a:t>
            </a:r>
          </a:p>
          <a:p>
            <a:pPr lvl="1"/>
            <a:r>
              <a:rPr lang="en-US" dirty="0"/>
              <a:t>May enter manually or </a:t>
            </a:r>
            <a:r>
              <a:rPr lang="en-US" b="1" dirty="0"/>
              <a:t>generate</a:t>
            </a:r>
            <a:r>
              <a:rPr lang="en-US" dirty="0"/>
              <a:t> from enumeration and chronology</a:t>
            </a:r>
          </a:p>
          <a:p>
            <a:r>
              <a:rPr lang="en-US" dirty="0"/>
              <a:t>Enumeration &amp; Chronology fields</a:t>
            </a:r>
          </a:p>
          <a:p>
            <a:pPr lvl="1"/>
            <a:r>
              <a:rPr lang="en-US" dirty="0"/>
              <a:t>Enum A &amp; B, Chron I &amp; J—first two levels of each—on General tab</a:t>
            </a:r>
          </a:p>
          <a:p>
            <a:pPr lvl="1"/>
            <a:r>
              <a:rPr lang="en-US" dirty="0"/>
              <a:t>Enum A-H, Chron I-M, on ENUM/CHRON tab</a:t>
            </a:r>
          </a:p>
          <a:p>
            <a:pPr lvl="1"/>
            <a:r>
              <a:rPr lang="en-US" dirty="0"/>
              <a:t>Fields collectively used to sort items in list of items and in Primo VE</a:t>
            </a:r>
          </a:p>
          <a:p>
            <a:r>
              <a:rPr lang="en-US" dirty="0"/>
              <a:t>Description Templates (in configuration)</a:t>
            </a:r>
          </a:p>
          <a:p>
            <a:pPr lvl="1"/>
            <a:r>
              <a:rPr lang="en-US" dirty="0"/>
              <a:t>Map use of fields to description pattern with punctuation; e.g., v.1,no.2 (2025 March)</a:t>
            </a:r>
          </a:p>
        </p:txBody>
      </p:sp>
    </p:spTree>
    <p:extLst>
      <p:ext uri="{BB962C8B-B14F-4D97-AF65-F5344CB8AC3E}">
        <p14:creationId xmlns:p14="http://schemas.microsoft.com/office/powerpoint/2010/main" val="359058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3"/>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4"/>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8F0859-4204-8294-9CD2-EDDC05A6B314}"/>
              </a:ext>
            </a:extLst>
          </p:cNvPr>
          <p:cNvSpPr>
            <a:spLocks noGrp="1"/>
          </p:cNvSpPr>
          <p:nvPr>
            <p:ph type="title"/>
          </p:nvPr>
        </p:nvSpPr>
        <p:spPr/>
        <p:txBody>
          <a:bodyPr/>
          <a:lstStyle/>
          <a:p>
            <a:r>
              <a:rPr lang="en-US" dirty="0"/>
              <a:t>Physical Inventory Models</a:t>
            </a:r>
          </a:p>
        </p:txBody>
      </p:sp>
      <p:graphicFrame>
        <p:nvGraphicFramePr>
          <p:cNvPr id="8" name="Content Placeholder 7">
            <a:extLst>
              <a:ext uri="{FF2B5EF4-FFF2-40B4-BE49-F238E27FC236}">
                <a16:creationId xmlns:a16="http://schemas.microsoft.com/office/drawing/2014/main" id="{B07BEDAD-3C4F-72B0-4967-19985A02D7F1}"/>
              </a:ext>
            </a:extLst>
          </p:cNvPr>
          <p:cNvGraphicFramePr>
            <a:graphicFrameLocks noGrp="1"/>
          </p:cNvGraphicFramePr>
          <p:nvPr>
            <p:ph idx="1"/>
            <p:extLst>
              <p:ext uri="{D42A27DB-BD31-4B8C-83A1-F6EECF244321}">
                <p14:modId xmlns:p14="http://schemas.microsoft.com/office/powerpoint/2010/main" val="370478188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42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09E17-7791-4655-2DDF-952A1E15A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DFD54-8BCF-3C37-B4E6-3144B4875760}"/>
              </a:ext>
            </a:extLst>
          </p:cNvPr>
          <p:cNvSpPr>
            <a:spLocks noGrp="1"/>
          </p:cNvSpPr>
          <p:nvPr>
            <p:ph type="title"/>
          </p:nvPr>
        </p:nvSpPr>
        <p:spPr/>
        <p:txBody>
          <a:bodyPr/>
          <a:lstStyle/>
          <a:p>
            <a:r>
              <a:rPr lang="en-US" dirty="0"/>
              <a:t>Physical Inventory Basics</a:t>
            </a:r>
          </a:p>
        </p:txBody>
      </p:sp>
      <p:sp>
        <p:nvSpPr>
          <p:cNvPr id="3" name="Content Placeholder 2">
            <a:extLst>
              <a:ext uri="{FF2B5EF4-FFF2-40B4-BE49-F238E27FC236}">
                <a16:creationId xmlns:a16="http://schemas.microsoft.com/office/drawing/2014/main" id="{342559D4-CA0F-95F9-489A-D663606609D3}"/>
              </a:ext>
            </a:extLst>
          </p:cNvPr>
          <p:cNvSpPr>
            <a:spLocks noGrp="1"/>
          </p:cNvSpPr>
          <p:nvPr>
            <p:ph idx="1"/>
          </p:nvPr>
        </p:nvSpPr>
        <p:spPr/>
        <p:txBody>
          <a:bodyPr/>
          <a:lstStyle/>
          <a:p>
            <a:r>
              <a:rPr lang="en-US" dirty="0"/>
              <a:t>Inventory is key to fulfillment</a:t>
            </a:r>
          </a:p>
          <a:p>
            <a:pPr lvl="1"/>
            <a:r>
              <a:rPr lang="en-US" dirty="0"/>
              <a:t>Holdings describe where: library, location, call number, copies, summaries</a:t>
            </a:r>
          </a:p>
          <a:p>
            <a:pPr lvl="1"/>
            <a:r>
              <a:rPr lang="en-US" dirty="0"/>
              <a:t>Items describe what: barcode, material type, item policy, pieces, </a:t>
            </a:r>
            <a:r>
              <a:rPr lang="en-US" i="1" dirty="0"/>
              <a:t>status</a:t>
            </a:r>
          </a:p>
          <a:p>
            <a:r>
              <a:rPr lang="en-US" dirty="0"/>
              <a:t>Alma fulfillment rules for loans and requests are based on locations first</a:t>
            </a:r>
          </a:p>
          <a:p>
            <a:pPr lvl="1"/>
            <a:r>
              <a:rPr lang="en-US" dirty="0"/>
              <a:t>Locations assigned to fulfillment units—groups of rules for loans and requests</a:t>
            </a:r>
          </a:p>
          <a:p>
            <a:pPr lvl="1"/>
            <a:r>
              <a:rPr lang="en-US" dirty="0"/>
              <a:t>More granular options and exceptions within rules</a:t>
            </a:r>
          </a:p>
          <a:p>
            <a:pPr lvl="2"/>
            <a:r>
              <a:rPr lang="en-US" dirty="0"/>
              <a:t>Item-based details: Location, Item Policy, Material Type, </a:t>
            </a:r>
            <a:r>
              <a:rPr lang="en-US" i="1" dirty="0"/>
              <a:t>Process Type</a:t>
            </a:r>
          </a:p>
          <a:p>
            <a:pPr lvl="2"/>
            <a:r>
              <a:rPr lang="en-US" dirty="0"/>
              <a:t>Patron-based details: User Group, User Statistical Category</a:t>
            </a:r>
          </a:p>
          <a:p>
            <a:r>
              <a:rPr lang="en-US" dirty="0"/>
              <a:t>Fulfillment rules applied at the point of a transaction</a:t>
            </a:r>
          </a:p>
          <a:p>
            <a:pPr lvl="1"/>
            <a:r>
              <a:rPr lang="en-US" dirty="0"/>
              <a:t>Circulation desk</a:t>
            </a:r>
          </a:p>
          <a:p>
            <a:pPr lvl="1"/>
            <a:r>
              <a:rPr lang="en-US" dirty="0"/>
              <a:t>Primo VE request screen</a:t>
            </a:r>
          </a:p>
        </p:txBody>
      </p:sp>
    </p:spTree>
    <p:extLst>
      <p:ext uri="{BB962C8B-B14F-4D97-AF65-F5344CB8AC3E}">
        <p14:creationId xmlns:p14="http://schemas.microsoft.com/office/powerpoint/2010/main" val="42530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A4EE-AC74-1FB2-0770-80E2EA3727FE}"/>
              </a:ext>
            </a:extLst>
          </p:cNvPr>
          <p:cNvSpPr>
            <a:spLocks noGrp="1"/>
          </p:cNvSpPr>
          <p:nvPr>
            <p:ph type="title"/>
          </p:nvPr>
        </p:nvSpPr>
        <p:spPr/>
        <p:txBody>
          <a:bodyPr/>
          <a:lstStyle/>
          <a:p>
            <a:r>
              <a:rPr lang="en-US" dirty="0"/>
              <a:t>Item data and fulfillment</a:t>
            </a:r>
          </a:p>
        </p:txBody>
      </p:sp>
      <p:pic>
        <p:nvPicPr>
          <p:cNvPr id="8" name="Content Placeholder 7" descr="An image of the Alma fulfillment rule screen with the settings for a Print 28 days loan for I-Share. Input parameters to enable the rule include user group being I-Share, item policy of Book 1, and three locations in the Main Library.">
            <a:extLst>
              <a:ext uri="{FF2B5EF4-FFF2-40B4-BE49-F238E27FC236}">
                <a16:creationId xmlns:a16="http://schemas.microsoft.com/office/drawing/2014/main" id="{014C1760-9A72-CF1A-50A4-811A128CA44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6388" y="651536"/>
            <a:ext cx="5635625" cy="4827852"/>
          </a:xfrm>
          <a:ln>
            <a:solidFill>
              <a:schemeClr val="accent1"/>
            </a:solidFill>
          </a:ln>
        </p:spPr>
      </p:pic>
      <p:pic>
        <p:nvPicPr>
          <p:cNvPr id="10" name="Content Placeholder 9" descr="The top portion of the item record screen for barcode 33011001929593, Architecture at the edge of everything else. Holdings: Main Library;  Storage; NA2500 .A715 2010. Item Policy Book 1.">
            <a:extLst>
              <a:ext uri="{FF2B5EF4-FFF2-40B4-BE49-F238E27FC236}">
                <a16:creationId xmlns:a16="http://schemas.microsoft.com/office/drawing/2014/main" id="{95C1B9F2-27AF-65FF-7D7C-6B7D493A956D}"/>
              </a:ext>
            </a:extLst>
          </p:cNvPr>
          <p:cNvPicPr>
            <a:picLocks noGrp="1" noChangeAspect="1"/>
          </p:cNvPicPr>
          <p:nvPr>
            <p:ph sz="quarter" idx="11"/>
          </p:nvPr>
        </p:nvPicPr>
        <p:blipFill>
          <a:blip r:embed="rId4"/>
          <a:stretch>
            <a:fillRect/>
          </a:stretch>
        </p:blipFill>
        <p:spPr>
          <a:xfrm>
            <a:off x="6096000" y="1678975"/>
            <a:ext cx="5710238" cy="2772975"/>
          </a:xfrm>
          <a:ln>
            <a:solidFill>
              <a:schemeClr val="accent1"/>
            </a:solidFill>
          </a:ln>
        </p:spPr>
      </p:pic>
      <p:sp>
        <p:nvSpPr>
          <p:cNvPr id="6" name="Text Placeholder 5">
            <a:extLst>
              <a:ext uri="{FF2B5EF4-FFF2-40B4-BE49-F238E27FC236}">
                <a16:creationId xmlns:a16="http://schemas.microsoft.com/office/drawing/2014/main" id="{991F0A88-03AD-037F-B8C2-A50FF6EDE74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6046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ABA8-1325-B731-5784-A351F1BB399E}"/>
              </a:ext>
            </a:extLst>
          </p:cNvPr>
          <p:cNvSpPr>
            <a:spLocks noGrp="1"/>
          </p:cNvSpPr>
          <p:nvPr>
            <p:ph type="title"/>
          </p:nvPr>
        </p:nvSpPr>
        <p:spPr/>
        <p:txBody>
          <a:bodyPr/>
          <a:lstStyle/>
          <a:p>
            <a:r>
              <a:rPr lang="en-US" dirty="0"/>
              <a:t>Roles for physical inventory</a:t>
            </a:r>
          </a:p>
        </p:txBody>
      </p:sp>
      <p:sp>
        <p:nvSpPr>
          <p:cNvPr id="3" name="Content Placeholder 2">
            <a:extLst>
              <a:ext uri="{FF2B5EF4-FFF2-40B4-BE49-F238E27FC236}">
                <a16:creationId xmlns:a16="http://schemas.microsoft.com/office/drawing/2014/main" id="{C17CB822-28AF-9BD0-438E-8F7D6431F9F8}"/>
              </a:ext>
            </a:extLst>
          </p:cNvPr>
          <p:cNvSpPr>
            <a:spLocks noGrp="1"/>
          </p:cNvSpPr>
          <p:nvPr>
            <p:ph idx="1"/>
          </p:nvPr>
        </p:nvSpPr>
        <p:spPr/>
        <p:txBody>
          <a:bodyPr/>
          <a:lstStyle/>
          <a:p>
            <a:r>
              <a:rPr lang="en-US" dirty="0"/>
              <a:t>Primary Roles, may be scoped to a library</a:t>
            </a:r>
          </a:p>
          <a:p>
            <a:pPr lvl="1"/>
            <a:r>
              <a:rPr lang="en-US" dirty="0"/>
              <a:t>Physical Inventory Operator – create and modify holding records and item records</a:t>
            </a:r>
          </a:p>
          <a:p>
            <a:pPr lvl="1"/>
            <a:r>
              <a:rPr lang="en-US" dirty="0"/>
              <a:t>Physical Inventory Operator Limited – same as above without access to sets or relinking</a:t>
            </a:r>
          </a:p>
          <a:p>
            <a:pPr lvl="1"/>
            <a:r>
              <a:rPr lang="en-US" dirty="0"/>
              <a:t>Physical Inventory Operator Extended – delete item record and holding records</a:t>
            </a:r>
          </a:p>
          <a:p>
            <a:pPr lvl="1"/>
            <a:r>
              <a:rPr lang="en-US" dirty="0"/>
              <a:t>Purchasing Operator – create and modify inventory through POLs</a:t>
            </a:r>
          </a:p>
          <a:p>
            <a:r>
              <a:rPr lang="en-US" dirty="0"/>
              <a:t>Related Roles, scoped to library and work unit</a:t>
            </a:r>
          </a:p>
          <a:p>
            <a:pPr lvl="1"/>
            <a:r>
              <a:rPr lang="en-US" dirty="0"/>
              <a:t>Receiving Operator – may modify items and item status</a:t>
            </a:r>
          </a:p>
          <a:p>
            <a:pPr lvl="1"/>
            <a:r>
              <a:rPr lang="en-US" dirty="0"/>
              <a:t>Circulation desk operator – may modify item status</a:t>
            </a:r>
          </a:p>
        </p:txBody>
      </p:sp>
    </p:spTree>
    <p:extLst>
      <p:ext uri="{BB962C8B-B14F-4D97-AF65-F5344CB8AC3E}">
        <p14:creationId xmlns:p14="http://schemas.microsoft.com/office/powerpoint/2010/main" val="119031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0DB7A-A941-4285-74EF-9BF3781FE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57CC0-9E26-D3FC-31B9-6B1118BF51F7}"/>
              </a:ext>
            </a:extLst>
          </p:cNvPr>
          <p:cNvSpPr>
            <a:spLocks noGrp="1"/>
          </p:cNvSpPr>
          <p:nvPr>
            <p:ph type="title"/>
          </p:nvPr>
        </p:nvSpPr>
        <p:spPr/>
        <p:txBody>
          <a:bodyPr/>
          <a:lstStyle/>
          <a:p>
            <a:r>
              <a:rPr lang="en-US" dirty="0"/>
              <a:t>Adding physical inventory</a:t>
            </a:r>
          </a:p>
        </p:txBody>
      </p:sp>
      <p:sp>
        <p:nvSpPr>
          <p:cNvPr id="3" name="Content Placeholder 2">
            <a:extLst>
              <a:ext uri="{FF2B5EF4-FFF2-40B4-BE49-F238E27FC236}">
                <a16:creationId xmlns:a16="http://schemas.microsoft.com/office/drawing/2014/main" id="{3499891C-9C7C-95D8-F4E4-0E07862EBCBC}"/>
              </a:ext>
            </a:extLst>
          </p:cNvPr>
          <p:cNvSpPr>
            <a:spLocks noGrp="1"/>
          </p:cNvSpPr>
          <p:nvPr>
            <p:ph idx="1"/>
          </p:nvPr>
        </p:nvSpPr>
        <p:spPr/>
        <p:txBody>
          <a:bodyPr/>
          <a:lstStyle/>
          <a:p>
            <a:r>
              <a:rPr lang="en-US" dirty="0"/>
              <a:t>Create a purchase order line (POL) using a physical inventory type</a:t>
            </a:r>
          </a:p>
          <a:p>
            <a:pPr lvl="1"/>
            <a:r>
              <a:rPr lang="en-US" dirty="0"/>
              <a:t>E.g., Print Book – One Time; Physical – One Time; Physical – Subscription; etc.</a:t>
            </a:r>
          </a:p>
          <a:p>
            <a:pPr lvl="1"/>
            <a:r>
              <a:rPr lang="en-US" dirty="0"/>
              <a:t>POLs create one item per copy ordered, with a Process Type of “Acquisition”</a:t>
            </a:r>
          </a:p>
          <a:p>
            <a:r>
              <a:rPr lang="en-US" dirty="0"/>
              <a:t>Add holding(s) and item(s) to a bibliographic record</a:t>
            </a:r>
          </a:p>
          <a:p>
            <a:pPr lvl="1"/>
            <a:r>
              <a:rPr lang="en-US" dirty="0"/>
              <a:t>Open bibliographic record in metadata editor; create holding in metadata editor</a:t>
            </a:r>
          </a:p>
          <a:p>
            <a:pPr lvl="1"/>
            <a:r>
              <a:rPr lang="en-US" dirty="0"/>
              <a:t>Add item to existing holding</a:t>
            </a:r>
          </a:p>
          <a:p>
            <a:r>
              <a:rPr lang="en-US" dirty="0"/>
              <a:t>Resources &gt; Create Inventory &gt; Add Physical Item</a:t>
            </a:r>
          </a:p>
          <a:p>
            <a:pPr lvl="1"/>
            <a:r>
              <a:rPr lang="en-US" dirty="0"/>
              <a:t>Reading Lists “Add Brief” citation function uses similar screen</a:t>
            </a:r>
          </a:p>
          <a:p>
            <a:r>
              <a:rPr lang="en-US" dirty="0"/>
              <a:t>Import profile with physical inventory</a:t>
            </a:r>
          </a:p>
          <a:p>
            <a:pPr lvl="1"/>
            <a:r>
              <a:rPr lang="en-US" dirty="0"/>
              <a:t>Imported data must include the details to create holdings and items</a:t>
            </a:r>
          </a:p>
          <a:p>
            <a:endParaRPr lang="en-US" dirty="0"/>
          </a:p>
        </p:txBody>
      </p:sp>
    </p:spTree>
    <p:extLst>
      <p:ext uri="{BB962C8B-B14F-4D97-AF65-F5344CB8AC3E}">
        <p14:creationId xmlns:p14="http://schemas.microsoft.com/office/powerpoint/2010/main" val="85271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9A52D-D754-ED13-5C13-98D5A9CB0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97EA9-6C98-5050-D189-6D209DEDE5C2}"/>
              </a:ext>
            </a:extLst>
          </p:cNvPr>
          <p:cNvSpPr>
            <a:spLocks noGrp="1"/>
          </p:cNvSpPr>
          <p:nvPr>
            <p:ph type="title"/>
          </p:nvPr>
        </p:nvSpPr>
        <p:spPr/>
        <p:txBody>
          <a:bodyPr/>
          <a:lstStyle/>
          <a:p>
            <a:r>
              <a:rPr lang="en-US" dirty="0"/>
              <a:t>Templates: PO lines, holdings, items</a:t>
            </a:r>
          </a:p>
        </p:txBody>
      </p:sp>
      <p:sp>
        <p:nvSpPr>
          <p:cNvPr id="3" name="Content Placeholder 2">
            <a:extLst>
              <a:ext uri="{FF2B5EF4-FFF2-40B4-BE49-F238E27FC236}">
                <a16:creationId xmlns:a16="http://schemas.microsoft.com/office/drawing/2014/main" id="{3340CC32-44CA-A8F3-0E18-92A0E4A9E0B6}"/>
              </a:ext>
            </a:extLst>
          </p:cNvPr>
          <p:cNvSpPr>
            <a:spLocks noGrp="1"/>
          </p:cNvSpPr>
          <p:nvPr>
            <p:ph idx="1"/>
          </p:nvPr>
        </p:nvSpPr>
        <p:spPr/>
        <p:txBody>
          <a:bodyPr/>
          <a:lstStyle/>
          <a:p>
            <a:r>
              <a:rPr lang="en-US" dirty="0"/>
              <a:t>PO Line templates</a:t>
            </a:r>
          </a:p>
          <a:p>
            <a:pPr lvl="1"/>
            <a:r>
              <a:rPr lang="en-US" dirty="0"/>
              <a:t>Use an existing PO Line, Save as template</a:t>
            </a:r>
          </a:p>
          <a:p>
            <a:pPr lvl="1"/>
            <a:r>
              <a:rPr lang="en-US" dirty="0"/>
              <a:t>Saves material type, library, location, item policy; applies these to created inventory</a:t>
            </a:r>
          </a:p>
          <a:p>
            <a:r>
              <a:rPr lang="en-US" dirty="0"/>
              <a:t>Holding templates</a:t>
            </a:r>
          </a:p>
          <a:p>
            <a:pPr lvl="1"/>
            <a:r>
              <a:rPr lang="en-US" dirty="0"/>
              <a:t>Created in metadata editor using an existing holding record</a:t>
            </a:r>
          </a:p>
          <a:p>
            <a:pPr lvl="1"/>
            <a:r>
              <a:rPr lang="en-US" dirty="0"/>
              <a:t>Set placement options for </a:t>
            </a:r>
            <a:r>
              <a:rPr lang="en-US" b="1" dirty="0"/>
              <a:t>Local</a:t>
            </a:r>
            <a:r>
              <a:rPr lang="en-US" dirty="0"/>
              <a:t>; Save &gt; Save as Template.</a:t>
            </a:r>
          </a:p>
          <a:p>
            <a:pPr lvl="1"/>
            <a:r>
              <a:rPr lang="en-US" dirty="0"/>
              <a:t>Editing holding templates: </a:t>
            </a:r>
            <a:r>
              <a:rPr lang="en-US" b="1" dirty="0"/>
              <a:t>Right click &gt; Edit</a:t>
            </a:r>
            <a:endParaRPr lang="en-US" dirty="0"/>
          </a:p>
          <a:p>
            <a:r>
              <a:rPr lang="en-US" dirty="0"/>
              <a:t>Item templates</a:t>
            </a:r>
          </a:p>
          <a:p>
            <a:pPr lvl="1"/>
            <a:r>
              <a:rPr lang="en-US" dirty="0"/>
              <a:t>Created in physical item editor using an existing item record</a:t>
            </a:r>
          </a:p>
          <a:p>
            <a:pPr lvl="1"/>
            <a:r>
              <a:rPr lang="en-US" dirty="0"/>
              <a:t>Modify the item as desired, then select Save as Template.</a:t>
            </a:r>
          </a:p>
        </p:txBody>
      </p:sp>
    </p:spTree>
    <p:extLst>
      <p:ext uri="{BB962C8B-B14F-4D97-AF65-F5344CB8AC3E}">
        <p14:creationId xmlns:p14="http://schemas.microsoft.com/office/powerpoint/2010/main" val="3281413598"/>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2231</TotalTime>
  <Words>7069</Words>
  <Application>Microsoft Office PowerPoint</Application>
  <PresentationFormat>Widescreen</PresentationFormat>
  <Paragraphs>418</Paragraphs>
  <Slides>32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Aptos</vt:lpstr>
      <vt:lpstr>Arial</vt:lpstr>
      <vt:lpstr>Times New Roman</vt:lpstr>
      <vt:lpstr>Wingdings</vt:lpstr>
      <vt:lpstr>CARLIfrankentheme</vt:lpstr>
      <vt:lpstr>CARLI</vt:lpstr>
      <vt:lpstr>Resource Management Training</vt:lpstr>
      <vt:lpstr>Session Logistics</vt:lpstr>
      <vt:lpstr>Learning Objectives</vt:lpstr>
      <vt:lpstr>Physical Inventory Models</vt:lpstr>
      <vt:lpstr>Physical Inventory Basics</vt:lpstr>
      <vt:lpstr>Item data and fulfillment</vt:lpstr>
      <vt:lpstr>Roles for physical inventory</vt:lpstr>
      <vt:lpstr>Adding physical inventory</vt:lpstr>
      <vt:lpstr>Templates: PO lines, holdings, items</vt:lpstr>
      <vt:lpstr>Applying Templates: Orders</vt:lpstr>
      <vt:lpstr>Applying Templates: Holdings</vt:lpstr>
      <vt:lpstr>Applying Templates: Items</vt:lpstr>
      <vt:lpstr>MARC holding record requirements</vt:lpstr>
      <vt:lpstr>MARC holding record standards</vt:lpstr>
      <vt:lpstr>Using Alma shelf list</vt:lpstr>
      <vt:lpstr>Advanced Searches for Holdings</vt:lpstr>
      <vt:lpstr>Advanced Searches for Items</vt:lpstr>
      <vt:lpstr>Using Temporary Locations</vt:lpstr>
      <vt:lpstr>Item Record: Temporary Locations Information</vt:lpstr>
      <vt:lpstr>Receiving inventory for purchase order lines</vt:lpstr>
      <vt:lpstr>Receiving inventory for one time orders</vt:lpstr>
      <vt:lpstr>Receiving serial items</vt:lpstr>
      <vt:lpstr>Relinking inventory: Selecting a new bib record</vt:lpstr>
      <vt:lpstr>Relinking inventory: Items to another holding</vt:lpstr>
      <vt:lpstr>Why Withdraw Inventory</vt:lpstr>
      <vt:lpstr>Withdrawing Inventory Conditions and Effects</vt:lpstr>
      <vt:lpstr>Withdrawing Inventory Options</vt:lpstr>
      <vt:lpstr>Item Record Extras: Notes</vt:lpstr>
      <vt:lpstr>Item Record Extras: Inventory and Retention</vt:lpstr>
      <vt:lpstr>Item Record Extras: Replacement and Condition</vt:lpstr>
      <vt:lpstr>Item Record Extras: Describing Volumes and Parts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4</cp:revision>
  <dcterms:created xsi:type="dcterms:W3CDTF">2025-02-11T18:08:59Z</dcterms:created>
  <dcterms:modified xsi:type="dcterms:W3CDTF">2025-03-10T20:09:10Z</dcterms:modified>
</cp:coreProperties>
</file>