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1"/>
  </p:notesMasterIdLst>
  <p:sldIdLst>
    <p:sldId id="256" r:id="rId3"/>
    <p:sldId id="271" r:id="rId4"/>
    <p:sldId id="258" r:id="rId5"/>
    <p:sldId id="276" r:id="rId6"/>
    <p:sldId id="281" r:id="rId7"/>
    <p:sldId id="282" r:id="rId8"/>
    <p:sldId id="257" r:id="rId9"/>
    <p:sldId id="283" r:id="rId10"/>
    <p:sldId id="280" r:id="rId11"/>
    <p:sldId id="284" r:id="rId12"/>
    <p:sldId id="285" r:id="rId13"/>
    <p:sldId id="279" r:id="rId14"/>
    <p:sldId id="286" r:id="rId15"/>
    <p:sldId id="278" r:id="rId16"/>
    <p:sldId id="277" r:id="rId17"/>
    <p:sldId id="287" r:id="rId18"/>
    <p:sldId id="267" r:id="rId19"/>
    <p:sldId id="275" r:id="rId2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B15E7E-97B4-47A9-9C86-066DBC5C429F}" v="1258" dt="2025-02-25T13:49:01.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65110" autoAdjust="0"/>
  </p:normalViewPr>
  <p:slideViewPr>
    <p:cSldViewPr snapToGrid="0">
      <p:cViewPr varScale="1">
        <p:scale>
          <a:sx n="79" d="100"/>
          <a:sy n="79" d="100"/>
        </p:scale>
        <p:origin x="20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ECB15E7E-97B4-47A9-9C86-066DBC5C429F}"/>
    <pc:docChg chg="undo custSel addSld delSld modSld sldOrd">
      <pc:chgData name="Schwitzner, Ted" userId="5a7e4d77-0646-4288-9b3a-6d00e909e8af" providerId="ADAL" clId="{ECB15E7E-97B4-47A9-9C86-066DBC5C429F}" dt="2025-02-25T13:48:50.052" v="14422" actId="20577"/>
      <pc:docMkLst>
        <pc:docMk/>
      </pc:docMkLst>
      <pc:sldChg chg="modSp mod">
        <pc:chgData name="Schwitzner, Ted" userId="5a7e4d77-0646-4288-9b3a-6d00e909e8af" providerId="ADAL" clId="{ECB15E7E-97B4-47A9-9C86-066DBC5C429F}" dt="2025-02-19T21:15:42.785" v="21" actId="20577"/>
        <pc:sldMkLst>
          <pc:docMk/>
          <pc:sldMk cId="2030186281" sldId="256"/>
        </pc:sldMkLst>
        <pc:spChg chg="mod">
          <ac:chgData name="Schwitzner, Ted" userId="5a7e4d77-0646-4288-9b3a-6d00e909e8af" providerId="ADAL" clId="{ECB15E7E-97B4-47A9-9C86-066DBC5C429F}" dt="2025-02-19T21:15:42.785" v="21" actId="20577"/>
          <ac:spMkLst>
            <pc:docMk/>
            <pc:sldMk cId="2030186281" sldId="256"/>
            <ac:spMk id="3" creationId="{F67AD4E4-C115-F13E-B0A7-001462664307}"/>
          </ac:spMkLst>
        </pc:spChg>
      </pc:sldChg>
      <pc:sldChg chg="addSp delSp modSp mod modClrScheme chgLayout">
        <pc:chgData name="Schwitzner, Ted" userId="5a7e4d77-0646-4288-9b3a-6d00e909e8af" providerId="ADAL" clId="{ECB15E7E-97B4-47A9-9C86-066DBC5C429F}" dt="2025-02-25T01:12:27.220" v="9023" actId="313"/>
        <pc:sldMkLst>
          <pc:docMk/>
          <pc:sldMk cId="1457383426" sldId="257"/>
        </pc:sldMkLst>
        <pc:spChg chg="mod ord">
          <ac:chgData name="Schwitzner, Ted" userId="5a7e4d77-0646-4288-9b3a-6d00e909e8af" providerId="ADAL" clId="{ECB15E7E-97B4-47A9-9C86-066DBC5C429F}" dt="2025-02-25T00:48:04.421" v="7754" actId="20577"/>
          <ac:spMkLst>
            <pc:docMk/>
            <pc:sldMk cId="1457383426" sldId="257"/>
            <ac:spMk id="2" creationId="{85951D61-0488-741D-0C32-D49AF893CE87}"/>
          </ac:spMkLst>
        </pc:spChg>
        <pc:spChg chg="add del mod ord">
          <ac:chgData name="Schwitzner, Ted" userId="5a7e4d77-0646-4288-9b3a-6d00e909e8af" providerId="ADAL" clId="{ECB15E7E-97B4-47A9-9C86-066DBC5C429F}" dt="2025-02-25T00:43:56.809" v="7659" actId="931"/>
          <ac:spMkLst>
            <pc:docMk/>
            <pc:sldMk cId="1457383426" sldId="257"/>
            <ac:spMk id="5" creationId="{6A5F382E-858F-FE1E-162F-411D052E41BA}"/>
          </ac:spMkLst>
        </pc:spChg>
        <pc:spChg chg="add mod ord">
          <ac:chgData name="Schwitzner, Ted" userId="5a7e4d77-0646-4288-9b3a-6d00e909e8af" providerId="ADAL" clId="{ECB15E7E-97B4-47A9-9C86-066DBC5C429F}" dt="2025-02-25T01:12:27.220" v="9023" actId="313"/>
          <ac:spMkLst>
            <pc:docMk/>
            <pc:sldMk cId="1457383426" sldId="257"/>
            <ac:spMk id="6" creationId="{0DFABF6C-79FE-7B0D-3909-DCF4B2C2CDF1}"/>
          </ac:spMkLst>
        </pc:spChg>
        <pc:spChg chg="add mod ord">
          <ac:chgData name="Schwitzner, Ted" userId="5a7e4d77-0646-4288-9b3a-6d00e909e8af" providerId="ADAL" clId="{ECB15E7E-97B4-47A9-9C86-066DBC5C429F}" dt="2025-02-19T22:47:22.036" v="7658" actId="700"/>
          <ac:spMkLst>
            <pc:docMk/>
            <pc:sldMk cId="1457383426" sldId="257"/>
            <ac:spMk id="7" creationId="{92A2422B-D37B-01A3-1372-E97B46A639DD}"/>
          </ac:spMkLst>
        </pc:spChg>
        <pc:picChg chg="add mod modCrop">
          <ac:chgData name="Schwitzner, Ted" userId="5a7e4d77-0646-4288-9b3a-6d00e909e8af" providerId="ADAL" clId="{ECB15E7E-97B4-47A9-9C86-066DBC5C429F}" dt="2025-02-25T00:49:16.618" v="7797" actId="962"/>
          <ac:picMkLst>
            <pc:docMk/>
            <pc:sldMk cId="1457383426" sldId="257"/>
            <ac:picMk id="4" creationId="{B799E30E-CD67-B806-390E-2079B90CFAAC}"/>
          </ac:picMkLst>
        </pc:picChg>
      </pc:sldChg>
      <pc:sldChg chg="modSp mod">
        <pc:chgData name="Schwitzner, Ted" userId="5a7e4d77-0646-4288-9b3a-6d00e909e8af" providerId="ADAL" clId="{ECB15E7E-97B4-47A9-9C86-066DBC5C429F}" dt="2025-02-25T13:40:12.243" v="14186" actId="6549"/>
        <pc:sldMkLst>
          <pc:docMk/>
          <pc:sldMk cId="3613583415" sldId="258"/>
        </pc:sldMkLst>
        <pc:spChg chg="mod">
          <ac:chgData name="Schwitzner, Ted" userId="5a7e4d77-0646-4288-9b3a-6d00e909e8af" providerId="ADAL" clId="{ECB15E7E-97B4-47A9-9C86-066DBC5C429F}" dt="2025-02-25T13:40:12.243" v="14186" actId="6549"/>
          <ac:spMkLst>
            <pc:docMk/>
            <pc:sldMk cId="3613583415" sldId="258"/>
            <ac:spMk id="3" creationId="{C60ACD52-E03F-CCA2-188F-ABC63BEC2ED9}"/>
          </ac:spMkLst>
        </pc:spChg>
      </pc:sldChg>
      <pc:sldChg chg="del">
        <pc:chgData name="Schwitzner, Ted" userId="5a7e4d77-0646-4288-9b3a-6d00e909e8af" providerId="ADAL" clId="{ECB15E7E-97B4-47A9-9C86-066DBC5C429F}" dt="2025-02-19T21:29:40.721" v="771" actId="47"/>
        <pc:sldMkLst>
          <pc:docMk/>
          <pc:sldMk cId="3789112402" sldId="259"/>
        </pc:sldMkLst>
      </pc:sldChg>
      <pc:sldChg chg="del">
        <pc:chgData name="Schwitzner, Ted" userId="5a7e4d77-0646-4288-9b3a-6d00e909e8af" providerId="ADAL" clId="{ECB15E7E-97B4-47A9-9C86-066DBC5C429F}" dt="2025-02-19T21:29:38.772" v="770" actId="47"/>
        <pc:sldMkLst>
          <pc:docMk/>
          <pc:sldMk cId="1808530587" sldId="260"/>
        </pc:sldMkLst>
      </pc:sldChg>
      <pc:sldChg chg="del">
        <pc:chgData name="Schwitzner, Ted" userId="5a7e4d77-0646-4288-9b3a-6d00e909e8af" providerId="ADAL" clId="{ECB15E7E-97B4-47A9-9C86-066DBC5C429F}" dt="2025-02-19T21:29:28.145" v="766" actId="47"/>
        <pc:sldMkLst>
          <pc:docMk/>
          <pc:sldMk cId="1835079728" sldId="261"/>
        </pc:sldMkLst>
      </pc:sldChg>
      <pc:sldChg chg="del">
        <pc:chgData name="Schwitzner, Ted" userId="5a7e4d77-0646-4288-9b3a-6d00e909e8af" providerId="ADAL" clId="{ECB15E7E-97B4-47A9-9C86-066DBC5C429F}" dt="2025-02-19T21:29:25.676" v="765" actId="47"/>
        <pc:sldMkLst>
          <pc:docMk/>
          <pc:sldMk cId="88711332" sldId="262"/>
        </pc:sldMkLst>
      </pc:sldChg>
      <pc:sldChg chg="del">
        <pc:chgData name="Schwitzner, Ted" userId="5a7e4d77-0646-4288-9b3a-6d00e909e8af" providerId="ADAL" clId="{ECB15E7E-97B4-47A9-9C86-066DBC5C429F}" dt="2025-02-19T21:29:21.183" v="764" actId="47"/>
        <pc:sldMkLst>
          <pc:docMk/>
          <pc:sldMk cId="945477034" sldId="263"/>
        </pc:sldMkLst>
      </pc:sldChg>
      <pc:sldChg chg="del">
        <pc:chgData name="Schwitzner, Ted" userId="5a7e4d77-0646-4288-9b3a-6d00e909e8af" providerId="ADAL" clId="{ECB15E7E-97B4-47A9-9C86-066DBC5C429F}" dt="2025-02-19T21:29:16.940" v="762" actId="47"/>
        <pc:sldMkLst>
          <pc:docMk/>
          <pc:sldMk cId="4201273936" sldId="264"/>
        </pc:sldMkLst>
      </pc:sldChg>
      <pc:sldChg chg="del">
        <pc:chgData name="Schwitzner, Ted" userId="5a7e4d77-0646-4288-9b3a-6d00e909e8af" providerId="ADAL" clId="{ECB15E7E-97B4-47A9-9C86-066DBC5C429F}" dt="2025-02-19T21:29:16.940" v="762" actId="47"/>
        <pc:sldMkLst>
          <pc:docMk/>
          <pc:sldMk cId="11565363" sldId="265"/>
        </pc:sldMkLst>
      </pc:sldChg>
      <pc:sldChg chg="del">
        <pc:chgData name="Schwitzner, Ted" userId="5a7e4d77-0646-4288-9b3a-6d00e909e8af" providerId="ADAL" clId="{ECB15E7E-97B4-47A9-9C86-066DBC5C429F}" dt="2025-02-19T21:29:19.719" v="763" actId="47"/>
        <pc:sldMkLst>
          <pc:docMk/>
          <pc:sldMk cId="1397653524" sldId="266"/>
        </pc:sldMkLst>
      </pc:sldChg>
      <pc:sldChg chg="modSp mod">
        <pc:chgData name="Schwitzner, Ted" userId="5a7e4d77-0646-4288-9b3a-6d00e909e8af" providerId="ADAL" clId="{ECB15E7E-97B4-47A9-9C86-066DBC5C429F}" dt="2025-02-25T13:47:33.621" v="14406" actId="20577"/>
        <pc:sldMkLst>
          <pc:docMk/>
          <pc:sldMk cId="234905620" sldId="267"/>
        </pc:sldMkLst>
        <pc:spChg chg="mod">
          <ac:chgData name="Schwitzner, Ted" userId="5a7e4d77-0646-4288-9b3a-6d00e909e8af" providerId="ADAL" clId="{ECB15E7E-97B4-47A9-9C86-066DBC5C429F}" dt="2025-02-25T13:47:33.621" v="14406" actId="20577"/>
          <ac:spMkLst>
            <pc:docMk/>
            <pc:sldMk cId="234905620" sldId="267"/>
            <ac:spMk id="3" creationId="{0B2B225A-BC7B-58B0-595E-3A6B9FF21CC4}"/>
          </ac:spMkLst>
        </pc:spChg>
      </pc:sldChg>
      <pc:sldChg chg="del">
        <pc:chgData name="Schwitzner, Ted" userId="5a7e4d77-0646-4288-9b3a-6d00e909e8af" providerId="ADAL" clId="{ECB15E7E-97B4-47A9-9C86-066DBC5C429F}" dt="2025-02-19T21:29:16.940" v="762" actId="47"/>
        <pc:sldMkLst>
          <pc:docMk/>
          <pc:sldMk cId="2190394310" sldId="268"/>
        </pc:sldMkLst>
      </pc:sldChg>
      <pc:sldChg chg="del">
        <pc:chgData name="Schwitzner, Ted" userId="5a7e4d77-0646-4288-9b3a-6d00e909e8af" providerId="ADAL" clId="{ECB15E7E-97B4-47A9-9C86-066DBC5C429F}" dt="2025-02-19T21:29:16.940" v="762" actId="47"/>
        <pc:sldMkLst>
          <pc:docMk/>
          <pc:sldMk cId="3893353317" sldId="269"/>
        </pc:sldMkLst>
      </pc:sldChg>
      <pc:sldChg chg="del">
        <pc:chgData name="Schwitzner, Ted" userId="5a7e4d77-0646-4288-9b3a-6d00e909e8af" providerId="ADAL" clId="{ECB15E7E-97B4-47A9-9C86-066DBC5C429F}" dt="2025-02-19T21:29:16.940" v="762" actId="47"/>
        <pc:sldMkLst>
          <pc:docMk/>
          <pc:sldMk cId="2367479031" sldId="270"/>
        </pc:sldMkLst>
      </pc:sldChg>
      <pc:sldChg chg="del">
        <pc:chgData name="Schwitzner, Ted" userId="5a7e4d77-0646-4288-9b3a-6d00e909e8af" providerId="ADAL" clId="{ECB15E7E-97B4-47A9-9C86-066DBC5C429F}" dt="2025-02-19T21:29:36.501" v="769" actId="47"/>
        <pc:sldMkLst>
          <pc:docMk/>
          <pc:sldMk cId="2136051426" sldId="272"/>
        </pc:sldMkLst>
      </pc:sldChg>
      <pc:sldChg chg="del">
        <pc:chgData name="Schwitzner, Ted" userId="5a7e4d77-0646-4288-9b3a-6d00e909e8af" providerId="ADAL" clId="{ECB15E7E-97B4-47A9-9C86-066DBC5C429F}" dt="2025-02-19T21:29:33.977" v="768" actId="47"/>
        <pc:sldMkLst>
          <pc:docMk/>
          <pc:sldMk cId="3751917235" sldId="273"/>
        </pc:sldMkLst>
      </pc:sldChg>
      <pc:sldChg chg="del">
        <pc:chgData name="Schwitzner, Ted" userId="5a7e4d77-0646-4288-9b3a-6d00e909e8af" providerId="ADAL" clId="{ECB15E7E-97B4-47A9-9C86-066DBC5C429F}" dt="2025-02-19T21:29:32.327" v="767" actId="47"/>
        <pc:sldMkLst>
          <pc:docMk/>
          <pc:sldMk cId="3909646308" sldId="274"/>
        </pc:sldMkLst>
      </pc:sldChg>
      <pc:sldChg chg="modSp mod">
        <pc:chgData name="Schwitzner, Ted" userId="5a7e4d77-0646-4288-9b3a-6d00e909e8af" providerId="ADAL" clId="{ECB15E7E-97B4-47A9-9C86-066DBC5C429F}" dt="2025-02-19T21:31:29.981" v="923" actId="20577"/>
        <pc:sldMkLst>
          <pc:docMk/>
          <pc:sldMk cId="3527031702" sldId="275"/>
        </pc:sldMkLst>
        <pc:spChg chg="mod">
          <ac:chgData name="Schwitzner, Ted" userId="5a7e4d77-0646-4288-9b3a-6d00e909e8af" providerId="ADAL" clId="{ECB15E7E-97B4-47A9-9C86-066DBC5C429F}" dt="2025-02-19T21:31:29.981" v="923" actId="20577"/>
          <ac:spMkLst>
            <pc:docMk/>
            <pc:sldMk cId="3527031702" sldId="275"/>
            <ac:spMk id="3" creationId="{78E96550-E816-14D9-A657-6B3099551EC7}"/>
          </ac:spMkLst>
        </pc:spChg>
      </pc:sldChg>
      <pc:sldChg chg="add del">
        <pc:chgData name="Schwitzner, Ted" userId="5a7e4d77-0646-4288-9b3a-6d00e909e8af" providerId="ADAL" clId="{ECB15E7E-97B4-47A9-9C86-066DBC5C429F}" dt="2025-02-19T21:44:15.424" v="959" actId="47"/>
        <pc:sldMkLst>
          <pc:docMk/>
          <pc:sldMk cId="1830891513" sldId="276"/>
        </pc:sldMkLst>
      </pc:sldChg>
      <pc:sldChg chg="modSp add mod modNotesTx">
        <pc:chgData name="Schwitzner, Ted" userId="5a7e4d77-0646-4288-9b3a-6d00e909e8af" providerId="ADAL" clId="{ECB15E7E-97B4-47A9-9C86-066DBC5C429F}" dt="2025-02-19T22:00:40.218" v="1672" actId="20577"/>
        <pc:sldMkLst>
          <pc:docMk/>
          <pc:sldMk cId="2578040042" sldId="276"/>
        </pc:sldMkLst>
        <pc:spChg chg="mod">
          <ac:chgData name="Schwitzner, Ted" userId="5a7e4d77-0646-4288-9b3a-6d00e909e8af" providerId="ADAL" clId="{ECB15E7E-97B4-47A9-9C86-066DBC5C429F}" dt="2025-02-19T21:53:10.705" v="1039" actId="20577"/>
          <ac:spMkLst>
            <pc:docMk/>
            <pc:sldMk cId="2578040042" sldId="276"/>
            <ac:spMk id="2" creationId="{2ABB7A08-53B9-7A74-A617-4E0AB860B528}"/>
          </ac:spMkLst>
        </pc:spChg>
        <pc:spChg chg="mod">
          <ac:chgData name="Schwitzner, Ted" userId="5a7e4d77-0646-4288-9b3a-6d00e909e8af" providerId="ADAL" clId="{ECB15E7E-97B4-47A9-9C86-066DBC5C429F}" dt="2025-02-19T22:00:40.218" v="1672" actId="20577"/>
          <ac:spMkLst>
            <pc:docMk/>
            <pc:sldMk cId="2578040042" sldId="276"/>
            <ac:spMk id="3" creationId="{D31189B2-5AFA-856F-981E-91A561189423}"/>
          </ac:spMkLst>
        </pc:spChg>
      </pc:sldChg>
      <pc:sldChg chg="modSp add mod">
        <pc:chgData name="Schwitzner, Ted" userId="5a7e4d77-0646-4288-9b3a-6d00e909e8af" providerId="ADAL" clId="{ECB15E7E-97B4-47A9-9C86-066DBC5C429F}" dt="2025-02-25T03:43:05.989" v="13171" actId="20577"/>
        <pc:sldMkLst>
          <pc:docMk/>
          <pc:sldMk cId="563410073" sldId="277"/>
        </pc:sldMkLst>
        <pc:spChg chg="mod">
          <ac:chgData name="Schwitzner, Ted" userId="5a7e4d77-0646-4288-9b3a-6d00e909e8af" providerId="ADAL" clId="{ECB15E7E-97B4-47A9-9C86-066DBC5C429F}" dt="2025-02-19T21:44:04.021" v="958" actId="20577"/>
          <ac:spMkLst>
            <pc:docMk/>
            <pc:sldMk cId="563410073" sldId="277"/>
            <ac:spMk id="2" creationId="{4358F2D0-9CB5-8F02-798A-747F76758727}"/>
          </ac:spMkLst>
        </pc:spChg>
        <pc:spChg chg="mod">
          <ac:chgData name="Schwitzner, Ted" userId="5a7e4d77-0646-4288-9b3a-6d00e909e8af" providerId="ADAL" clId="{ECB15E7E-97B4-47A9-9C86-066DBC5C429F}" dt="2025-02-25T03:43:05.989" v="13171" actId="20577"/>
          <ac:spMkLst>
            <pc:docMk/>
            <pc:sldMk cId="563410073" sldId="277"/>
            <ac:spMk id="3" creationId="{432D8859-620E-2B43-C61B-158CBAAD3761}"/>
          </ac:spMkLst>
        </pc:spChg>
      </pc:sldChg>
      <pc:sldChg chg="modSp add mod">
        <pc:chgData name="Schwitzner, Ted" userId="5a7e4d77-0646-4288-9b3a-6d00e909e8af" providerId="ADAL" clId="{ECB15E7E-97B4-47A9-9C86-066DBC5C429F}" dt="2025-02-25T02:37:43.379" v="10929" actId="20577"/>
        <pc:sldMkLst>
          <pc:docMk/>
          <pc:sldMk cId="1785494588" sldId="278"/>
        </pc:sldMkLst>
        <pc:spChg chg="mod">
          <ac:chgData name="Schwitzner, Ted" userId="5a7e4d77-0646-4288-9b3a-6d00e909e8af" providerId="ADAL" clId="{ECB15E7E-97B4-47A9-9C86-066DBC5C429F}" dt="2025-02-19T21:43:43.774" v="953" actId="20577"/>
          <ac:spMkLst>
            <pc:docMk/>
            <pc:sldMk cId="1785494588" sldId="278"/>
            <ac:spMk id="2" creationId="{E24D6D82-E2B0-CDF5-9E8B-3385265B6864}"/>
          </ac:spMkLst>
        </pc:spChg>
        <pc:spChg chg="mod">
          <ac:chgData name="Schwitzner, Ted" userId="5a7e4d77-0646-4288-9b3a-6d00e909e8af" providerId="ADAL" clId="{ECB15E7E-97B4-47A9-9C86-066DBC5C429F}" dt="2025-02-25T02:37:43.379" v="10929" actId="20577"/>
          <ac:spMkLst>
            <pc:docMk/>
            <pc:sldMk cId="1785494588" sldId="278"/>
            <ac:spMk id="3" creationId="{335204D7-CE6A-3281-BA7C-F2B2A55FE4A2}"/>
          </ac:spMkLst>
        </pc:spChg>
      </pc:sldChg>
      <pc:sldChg chg="addSp delSp modSp add mod">
        <pc:chgData name="Schwitzner, Ted" userId="5a7e4d77-0646-4288-9b3a-6d00e909e8af" providerId="ADAL" clId="{ECB15E7E-97B4-47A9-9C86-066DBC5C429F}" dt="2025-02-25T02:54:00.260" v="12172" actId="962"/>
        <pc:sldMkLst>
          <pc:docMk/>
          <pc:sldMk cId="85138234" sldId="279"/>
        </pc:sldMkLst>
        <pc:spChg chg="mod">
          <ac:chgData name="Schwitzner, Ted" userId="5a7e4d77-0646-4288-9b3a-6d00e909e8af" providerId="ADAL" clId="{ECB15E7E-97B4-47A9-9C86-066DBC5C429F}" dt="2025-02-19T21:43:21.532" v="946"/>
          <ac:spMkLst>
            <pc:docMk/>
            <pc:sldMk cId="85138234" sldId="279"/>
            <ac:spMk id="2" creationId="{2BDF7038-5980-EC5C-DB16-3D765276671A}"/>
          </ac:spMkLst>
        </pc:spChg>
        <pc:spChg chg="del mod">
          <ac:chgData name="Schwitzner, Ted" userId="5a7e4d77-0646-4288-9b3a-6d00e909e8af" providerId="ADAL" clId="{ECB15E7E-97B4-47A9-9C86-066DBC5C429F}" dt="2025-02-25T02:39:05.250" v="10931" actId="1032"/>
          <ac:spMkLst>
            <pc:docMk/>
            <pc:sldMk cId="85138234" sldId="279"/>
            <ac:spMk id="3" creationId="{9F8297B5-A3D7-EAE5-7537-BE6C24B9F111}"/>
          </ac:spMkLst>
        </pc:spChg>
        <pc:graphicFrameChg chg="add mod modGraphic">
          <ac:chgData name="Schwitzner, Ted" userId="5a7e4d77-0646-4288-9b3a-6d00e909e8af" providerId="ADAL" clId="{ECB15E7E-97B4-47A9-9C86-066DBC5C429F}" dt="2025-02-25T02:54:00.260" v="12172" actId="962"/>
          <ac:graphicFrameMkLst>
            <pc:docMk/>
            <pc:sldMk cId="85138234" sldId="279"/>
            <ac:graphicFrameMk id="4" creationId="{3CC070CE-4330-0705-4F3E-B89DC20DC6E1}"/>
          </ac:graphicFrameMkLst>
        </pc:graphicFrameChg>
      </pc:sldChg>
      <pc:sldChg chg="modSp add mod">
        <pc:chgData name="Schwitzner, Ted" userId="5a7e4d77-0646-4288-9b3a-6d00e909e8af" providerId="ADAL" clId="{ECB15E7E-97B4-47A9-9C86-066DBC5C429F}" dt="2025-02-25T13:46:39.494" v="14405" actId="20577"/>
        <pc:sldMkLst>
          <pc:docMk/>
          <pc:sldMk cId="218477591" sldId="280"/>
        </pc:sldMkLst>
        <pc:spChg chg="mod">
          <ac:chgData name="Schwitzner, Ted" userId="5a7e4d77-0646-4288-9b3a-6d00e909e8af" providerId="ADAL" clId="{ECB15E7E-97B4-47A9-9C86-066DBC5C429F}" dt="2025-02-19T21:42:24.396" v="940" actId="20577"/>
          <ac:spMkLst>
            <pc:docMk/>
            <pc:sldMk cId="218477591" sldId="280"/>
            <ac:spMk id="2" creationId="{5BD2EE5E-7F5B-0FD0-E2F0-BD884D16671C}"/>
          </ac:spMkLst>
        </pc:spChg>
        <pc:spChg chg="mod">
          <ac:chgData name="Schwitzner, Ted" userId="5a7e4d77-0646-4288-9b3a-6d00e909e8af" providerId="ADAL" clId="{ECB15E7E-97B4-47A9-9C86-066DBC5C429F}" dt="2025-02-25T13:46:39.494" v="14405" actId="20577"/>
          <ac:spMkLst>
            <pc:docMk/>
            <pc:sldMk cId="218477591" sldId="280"/>
            <ac:spMk id="3" creationId="{D6243B61-4613-64C8-B2CB-BED3D0B82CF9}"/>
          </ac:spMkLst>
        </pc:spChg>
      </pc:sldChg>
      <pc:sldChg chg="modSp new del mod ord modNotesTx">
        <pc:chgData name="Schwitzner, Ted" userId="5a7e4d77-0646-4288-9b3a-6d00e909e8af" providerId="ADAL" clId="{ECB15E7E-97B4-47A9-9C86-066DBC5C429F}" dt="2025-02-19T21:53:01.566" v="1010" actId="47"/>
        <pc:sldMkLst>
          <pc:docMk/>
          <pc:sldMk cId="1884007329" sldId="281"/>
        </pc:sldMkLst>
      </pc:sldChg>
      <pc:sldChg chg="modSp new mod modNotesTx">
        <pc:chgData name="Schwitzner, Ted" userId="5a7e4d77-0646-4288-9b3a-6d00e909e8af" providerId="ADAL" clId="{ECB15E7E-97B4-47A9-9C86-066DBC5C429F}" dt="2025-02-19T22:37:35.675" v="6643" actId="20577"/>
        <pc:sldMkLst>
          <pc:docMk/>
          <pc:sldMk cId="2260984126" sldId="281"/>
        </pc:sldMkLst>
        <pc:spChg chg="mod">
          <ac:chgData name="Schwitzner, Ted" userId="5a7e4d77-0646-4288-9b3a-6d00e909e8af" providerId="ADAL" clId="{ECB15E7E-97B4-47A9-9C86-066DBC5C429F}" dt="2025-02-19T21:55:49.465" v="1093" actId="20577"/>
          <ac:spMkLst>
            <pc:docMk/>
            <pc:sldMk cId="2260984126" sldId="281"/>
            <ac:spMk id="2" creationId="{F32FFF69-9B90-3215-A119-629326B766D1}"/>
          </ac:spMkLst>
        </pc:spChg>
        <pc:spChg chg="mod">
          <ac:chgData name="Schwitzner, Ted" userId="5a7e4d77-0646-4288-9b3a-6d00e909e8af" providerId="ADAL" clId="{ECB15E7E-97B4-47A9-9C86-066DBC5C429F}" dt="2025-02-19T22:25:23.304" v="4169"/>
          <ac:spMkLst>
            <pc:docMk/>
            <pc:sldMk cId="2260984126" sldId="281"/>
            <ac:spMk id="3" creationId="{5CB5D6CF-3B65-3162-880D-893FCBC9A686}"/>
          </ac:spMkLst>
        </pc:spChg>
      </pc:sldChg>
      <pc:sldChg chg="addSp delSp modSp new mod">
        <pc:chgData name="Schwitzner, Ted" userId="5a7e4d77-0646-4288-9b3a-6d00e909e8af" providerId="ADAL" clId="{ECB15E7E-97B4-47A9-9C86-066DBC5C429F}" dt="2025-02-19T22:40:58.750" v="7618" actId="962"/>
        <pc:sldMkLst>
          <pc:docMk/>
          <pc:sldMk cId="2571277706" sldId="282"/>
        </pc:sldMkLst>
        <pc:spChg chg="mod">
          <ac:chgData name="Schwitzner, Ted" userId="5a7e4d77-0646-4288-9b3a-6d00e909e8af" providerId="ADAL" clId="{ECB15E7E-97B4-47A9-9C86-066DBC5C429F}" dt="2025-02-19T22:37:49.673" v="6663" actId="20577"/>
          <ac:spMkLst>
            <pc:docMk/>
            <pc:sldMk cId="2571277706" sldId="282"/>
            <ac:spMk id="2" creationId="{3A545EE2-9E01-F50A-8949-792890FA45AF}"/>
          </ac:spMkLst>
        </pc:spChg>
        <pc:picChg chg="add mod">
          <ac:chgData name="Schwitzner, Ted" userId="5a7e4d77-0646-4288-9b3a-6d00e909e8af" providerId="ADAL" clId="{ECB15E7E-97B4-47A9-9C86-066DBC5C429F}" dt="2025-02-19T22:40:58.750" v="7618" actId="962"/>
          <ac:picMkLst>
            <pc:docMk/>
            <pc:sldMk cId="2571277706" sldId="282"/>
            <ac:picMk id="5" creationId="{A771DE0F-4252-7C2E-3297-1783D8B2CC20}"/>
          </ac:picMkLst>
        </pc:picChg>
      </pc:sldChg>
      <pc:sldChg chg="addSp delSp modSp new mod">
        <pc:chgData name="Schwitzner, Ted" userId="5a7e4d77-0646-4288-9b3a-6d00e909e8af" providerId="ADAL" clId="{ECB15E7E-97B4-47A9-9C86-066DBC5C429F}" dt="2025-02-25T01:09:46.898" v="8856"/>
        <pc:sldMkLst>
          <pc:docMk/>
          <pc:sldMk cId="1883727770" sldId="283"/>
        </pc:sldMkLst>
        <pc:spChg chg="mod">
          <ac:chgData name="Schwitzner, Ted" userId="5a7e4d77-0646-4288-9b3a-6d00e909e8af" providerId="ADAL" clId="{ECB15E7E-97B4-47A9-9C86-066DBC5C429F}" dt="2025-02-25T00:58:45.676" v="8192" actId="20577"/>
          <ac:spMkLst>
            <pc:docMk/>
            <pc:sldMk cId="1883727770" sldId="283"/>
            <ac:spMk id="2" creationId="{59313071-0C8C-72DE-0E64-01BD1EF3DDD6}"/>
          </ac:spMkLst>
        </pc:spChg>
        <pc:spChg chg="mod">
          <ac:chgData name="Schwitzner, Ted" userId="5a7e4d77-0646-4288-9b3a-6d00e909e8af" providerId="ADAL" clId="{ECB15E7E-97B4-47A9-9C86-066DBC5C429F}" dt="2025-02-25T01:09:18.632" v="8855" actId="20577"/>
          <ac:spMkLst>
            <pc:docMk/>
            <pc:sldMk cId="1883727770" sldId="283"/>
            <ac:spMk id="3" creationId="{BC3F330F-F6BA-9ADB-BA0D-A8462853C46A}"/>
          </ac:spMkLst>
        </pc:spChg>
        <pc:spChg chg="del">
          <ac:chgData name="Schwitzner, Ted" userId="5a7e4d77-0646-4288-9b3a-6d00e909e8af" providerId="ADAL" clId="{ECB15E7E-97B4-47A9-9C86-066DBC5C429F}" dt="2025-02-25T00:57:12.627" v="8117" actId="931"/>
          <ac:spMkLst>
            <pc:docMk/>
            <pc:sldMk cId="1883727770" sldId="283"/>
            <ac:spMk id="4" creationId="{9C5F702D-5C72-219D-CB39-B0FB34F7192E}"/>
          </ac:spMkLst>
        </pc:spChg>
        <pc:spChg chg="mod">
          <ac:chgData name="Schwitzner, Ted" userId="5a7e4d77-0646-4288-9b3a-6d00e909e8af" providerId="ADAL" clId="{ECB15E7E-97B4-47A9-9C86-066DBC5C429F}" dt="2025-02-25T01:09:46.898" v="8856"/>
          <ac:spMkLst>
            <pc:docMk/>
            <pc:sldMk cId="1883727770" sldId="283"/>
            <ac:spMk id="5" creationId="{DD974B74-9472-3174-338E-93745E26947D}"/>
          </ac:spMkLst>
        </pc:spChg>
        <pc:picChg chg="add mod modCrop">
          <ac:chgData name="Schwitzner, Ted" userId="5a7e4d77-0646-4288-9b3a-6d00e909e8af" providerId="ADAL" clId="{ECB15E7E-97B4-47A9-9C86-066DBC5C429F}" dt="2025-02-25T00:59:14.413" v="8376" actId="962"/>
          <ac:picMkLst>
            <pc:docMk/>
            <pc:sldMk cId="1883727770" sldId="283"/>
            <ac:picMk id="7" creationId="{82AB8965-27EA-9A15-4937-EA4EE3BC6680}"/>
          </ac:picMkLst>
        </pc:picChg>
      </pc:sldChg>
      <pc:sldChg chg="modSp add mod">
        <pc:chgData name="Schwitzner, Ted" userId="5a7e4d77-0646-4288-9b3a-6d00e909e8af" providerId="ADAL" clId="{ECB15E7E-97B4-47A9-9C86-066DBC5C429F}" dt="2025-02-25T02:01:45.883" v="9377" actId="20577"/>
        <pc:sldMkLst>
          <pc:docMk/>
          <pc:sldMk cId="4234512325" sldId="284"/>
        </pc:sldMkLst>
        <pc:spChg chg="mod">
          <ac:chgData name="Schwitzner, Ted" userId="5a7e4d77-0646-4288-9b3a-6d00e909e8af" providerId="ADAL" clId="{ECB15E7E-97B4-47A9-9C86-066DBC5C429F}" dt="2025-02-25T02:01:45.883" v="9377" actId="20577"/>
          <ac:spMkLst>
            <pc:docMk/>
            <pc:sldMk cId="4234512325" sldId="284"/>
            <ac:spMk id="3" creationId="{625EF6AF-FC86-C6CD-B282-3C67CD96B315}"/>
          </ac:spMkLst>
        </pc:spChg>
      </pc:sldChg>
      <pc:sldChg chg="modSp add mod ord">
        <pc:chgData name="Schwitzner, Ted" userId="5a7e4d77-0646-4288-9b3a-6d00e909e8af" providerId="ADAL" clId="{ECB15E7E-97B4-47A9-9C86-066DBC5C429F}" dt="2025-02-25T02:08:18.405" v="9911" actId="20577"/>
        <pc:sldMkLst>
          <pc:docMk/>
          <pc:sldMk cId="408254563" sldId="285"/>
        </pc:sldMkLst>
        <pc:spChg chg="mod">
          <ac:chgData name="Schwitzner, Ted" userId="5a7e4d77-0646-4288-9b3a-6d00e909e8af" providerId="ADAL" clId="{ECB15E7E-97B4-47A9-9C86-066DBC5C429F}" dt="2025-02-25T02:02:30.764" v="9421" actId="20577"/>
          <ac:spMkLst>
            <pc:docMk/>
            <pc:sldMk cId="408254563" sldId="285"/>
            <ac:spMk id="2" creationId="{14A2E9C0-64D8-6BD8-BB72-783BD1FBE70E}"/>
          </ac:spMkLst>
        </pc:spChg>
        <pc:spChg chg="mod">
          <ac:chgData name="Schwitzner, Ted" userId="5a7e4d77-0646-4288-9b3a-6d00e909e8af" providerId="ADAL" clId="{ECB15E7E-97B4-47A9-9C86-066DBC5C429F}" dt="2025-02-25T02:08:18.405" v="9911" actId="20577"/>
          <ac:spMkLst>
            <pc:docMk/>
            <pc:sldMk cId="408254563" sldId="285"/>
            <ac:spMk id="3" creationId="{7926C341-AAB8-6A6E-10E2-2D9C024A41F7}"/>
          </ac:spMkLst>
        </pc:spChg>
      </pc:sldChg>
      <pc:sldChg chg="modSp add mod">
        <pc:chgData name="Schwitzner, Ted" userId="5a7e4d77-0646-4288-9b3a-6d00e909e8af" providerId="ADAL" clId="{ECB15E7E-97B4-47A9-9C86-066DBC5C429F}" dt="2025-02-25T13:48:50.052" v="14422" actId="20577"/>
        <pc:sldMkLst>
          <pc:docMk/>
          <pc:sldMk cId="2213946592" sldId="286"/>
        </pc:sldMkLst>
        <pc:spChg chg="mod">
          <ac:chgData name="Schwitzner, Ted" userId="5a7e4d77-0646-4288-9b3a-6d00e909e8af" providerId="ADAL" clId="{ECB15E7E-97B4-47A9-9C86-066DBC5C429F}" dt="2025-02-25T13:48:50.052" v="14422" actId="20577"/>
          <ac:spMkLst>
            <pc:docMk/>
            <pc:sldMk cId="2213946592" sldId="286"/>
            <ac:spMk id="3" creationId="{66D7648E-D45F-4634-D6DE-CC6FC8BB54B4}"/>
          </ac:spMkLst>
        </pc:spChg>
      </pc:sldChg>
      <pc:sldChg chg="modSp add mod">
        <pc:chgData name="Schwitzner, Ted" userId="5a7e4d77-0646-4288-9b3a-6d00e909e8af" providerId="ADAL" clId="{ECB15E7E-97B4-47A9-9C86-066DBC5C429F}" dt="2025-02-25T03:48:02.242" v="13671" actId="20577"/>
        <pc:sldMkLst>
          <pc:docMk/>
          <pc:sldMk cId="3971627315" sldId="287"/>
        </pc:sldMkLst>
        <pc:spChg chg="mod">
          <ac:chgData name="Schwitzner, Ted" userId="5a7e4d77-0646-4288-9b3a-6d00e909e8af" providerId="ADAL" clId="{ECB15E7E-97B4-47A9-9C86-066DBC5C429F}" dt="2025-02-25T03:48:02.242" v="13671" actId="20577"/>
          <ac:spMkLst>
            <pc:docMk/>
            <pc:sldMk cId="3971627315" sldId="287"/>
            <ac:spMk id="3" creationId="{0266AA86-2BFF-B9D0-71F2-174FD0253653}"/>
          </ac:spMkLst>
        </pc:spChg>
      </pc:sldChg>
      <pc:sldMasterChg chg="delSldLayout">
        <pc:chgData name="Schwitzner, Ted" userId="5a7e4d77-0646-4288-9b3a-6d00e909e8af" providerId="ADAL" clId="{ECB15E7E-97B4-47A9-9C86-066DBC5C429F}" dt="2025-02-19T21:29:33.977" v="768" actId="47"/>
        <pc:sldMasterMkLst>
          <pc:docMk/>
          <pc:sldMasterMk cId="89383515" sldId="2147483660"/>
        </pc:sldMasterMkLst>
        <pc:sldLayoutChg chg="del">
          <pc:chgData name="Schwitzner, Ted" userId="5a7e4d77-0646-4288-9b3a-6d00e909e8af" providerId="ADAL" clId="{ECB15E7E-97B4-47A9-9C86-066DBC5C429F}" dt="2025-02-19T21:29:33.977" v="768" actId="47"/>
          <pc:sldLayoutMkLst>
            <pc:docMk/>
            <pc:sldMasterMk cId="89383515" sldId="2147483660"/>
            <pc:sldLayoutMk cId="1655041315" sldId="214748369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F0D41-0F30-4EDC-93CE-F914D27A3299}" type="doc">
      <dgm:prSet loTypeId="urn:microsoft.com/office/officeart/2005/8/layout/target2" loCatId="relationship" qsTypeId="urn:microsoft.com/office/officeart/2005/8/quickstyle/simple3" qsCatId="simple" csTypeId="urn:microsoft.com/office/officeart/2005/8/colors/accent1_2" csCatId="accent1" phldr="1"/>
      <dgm:spPr/>
      <dgm:t>
        <a:bodyPr/>
        <a:lstStyle/>
        <a:p>
          <a:endParaRPr lang="en-US"/>
        </a:p>
      </dgm:t>
    </dgm:pt>
    <dgm:pt modelId="{7C2281C1-5AB1-40BB-A046-0DE9C30A9E40}">
      <dgm:prSet phldrT="[Text]"/>
      <dgm:spPr/>
      <dgm:t>
        <a:bodyPr/>
        <a:lstStyle/>
        <a:p>
          <a:r>
            <a:rPr lang="en-US" dirty="0"/>
            <a:t>NZ MMS ID: 9912345678905816</a:t>
          </a:r>
        </a:p>
      </dgm:t>
      <dgm:extLst>
        <a:ext uri="{E40237B7-FDA0-4F09-8148-C483321AD2D9}">
          <dgm14:cNvPr xmlns:dgm14="http://schemas.microsoft.com/office/drawing/2010/diagram" id="0" name="" descr="A diagram showing the relationship of an institution zone linked to a network zone record. The network zone record provides all of the shared data. Institution data remain in the institution record."/>
        </a:ext>
      </dgm:extLst>
    </dgm:pt>
    <dgm:pt modelId="{BF2F14E2-0126-46D8-B7DA-6870C0F7E234}" type="parTrans" cxnId="{D444D86C-D6CA-42C4-84DD-1F001723E998}">
      <dgm:prSet/>
      <dgm:spPr/>
      <dgm:t>
        <a:bodyPr/>
        <a:lstStyle/>
        <a:p>
          <a:endParaRPr lang="en-US"/>
        </a:p>
      </dgm:t>
    </dgm:pt>
    <dgm:pt modelId="{C3EFC7E9-E7DD-42C4-B8A2-C788A7C0DDFB}" type="sibTrans" cxnId="{D444D86C-D6CA-42C4-84DD-1F001723E998}">
      <dgm:prSet/>
      <dgm:spPr/>
      <dgm:t>
        <a:bodyPr/>
        <a:lstStyle/>
        <a:p>
          <a:endParaRPr lang="en-US"/>
        </a:p>
      </dgm:t>
    </dgm:pt>
    <dgm:pt modelId="{E9816529-9A48-4F57-9972-E6B2CB6C374D}">
      <dgm:prSet phldrT="[Text]"/>
      <dgm:spPr/>
      <dgm:t>
        <a:bodyPr/>
        <a:lstStyle/>
        <a:p>
          <a:pPr algn="l"/>
          <a:r>
            <a:rPr lang="en-US" dirty="0"/>
            <a:t>035 (</a:t>
          </a:r>
          <a:r>
            <a:rPr lang="en-US" dirty="0" err="1"/>
            <a:t>OCoLC</a:t>
          </a:r>
          <a:r>
            <a:rPr lang="en-US" dirty="0"/>
            <a:t>)###########</a:t>
          </a:r>
          <a:br>
            <a:rPr lang="en-US" dirty="0"/>
          </a:br>
          <a:r>
            <a:rPr lang="en-US" dirty="0"/>
            <a:t>100 Author</a:t>
          </a:r>
          <a:br>
            <a:rPr lang="en-US" dirty="0"/>
          </a:br>
          <a:r>
            <a:rPr lang="en-US" dirty="0"/>
            <a:t>245 Network zone bibliographic record</a:t>
          </a:r>
          <a:br>
            <a:rPr lang="en-US" dirty="0"/>
          </a:br>
          <a:r>
            <a:rPr lang="en-US" dirty="0"/>
            <a:t>Etc.</a:t>
          </a:r>
        </a:p>
      </dgm:t>
    </dgm:pt>
    <dgm:pt modelId="{45C0FD36-1CFE-4369-85B6-DCA5E1E0A9F9}" type="parTrans" cxnId="{875D8EC5-37D2-45B0-B77D-5CA65B0FA777}">
      <dgm:prSet/>
      <dgm:spPr/>
      <dgm:t>
        <a:bodyPr/>
        <a:lstStyle/>
        <a:p>
          <a:endParaRPr lang="en-US"/>
        </a:p>
      </dgm:t>
    </dgm:pt>
    <dgm:pt modelId="{B64B2ECB-4035-4DA0-AFA7-DDA1AD79F843}" type="sibTrans" cxnId="{875D8EC5-37D2-45B0-B77D-5CA65B0FA777}">
      <dgm:prSet/>
      <dgm:spPr/>
      <dgm:t>
        <a:bodyPr/>
        <a:lstStyle/>
        <a:p>
          <a:endParaRPr lang="en-US"/>
        </a:p>
      </dgm:t>
    </dgm:pt>
    <dgm:pt modelId="{5C0440C2-ABED-457A-B7DE-236487E603A2}">
      <dgm:prSet phldrT="[Text]"/>
      <dgm:spPr/>
      <dgm:t>
        <a:bodyPr/>
        <a:lstStyle/>
        <a:p>
          <a:pPr algn="l"/>
          <a:r>
            <a:rPr lang="en-US" dirty="0"/>
            <a:t>Suppress from Discovery: No</a:t>
          </a:r>
          <a:br>
            <a:rPr lang="en-US" dirty="0"/>
          </a:br>
          <a:r>
            <a:rPr lang="en-US" dirty="0"/>
            <a:t>Export to OCLC: Publish Bib</a:t>
          </a:r>
        </a:p>
      </dgm:t>
    </dgm:pt>
    <dgm:pt modelId="{E310FFF5-EAD4-4011-A0BE-2FBC6EA23F79}" type="parTrans" cxnId="{4407FA73-17A5-44D0-A585-407FC609FC14}">
      <dgm:prSet/>
      <dgm:spPr/>
      <dgm:t>
        <a:bodyPr/>
        <a:lstStyle/>
        <a:p>
          <a:endParaRPr lang="en-US"/>
        </a:p>
      </dgm:t>
    </dgm:pt>
    <dgm:pt modelId="{26FAD946-2211-4A21-8D24-F88932202AF9}" type="sibTrans" cxnId="{4407FA73-17A5-44D0-A585-407FC609FC14}">
      <dgm:prSet/>
      <dgm:spPr/>
      <dgm:t>
        <a:bodyPr/>
        <a:lstStyle/>
        <a:p>
          <a:endParaRPr lang="en-US"/>
        </a:p>
      </dgm:t>
    </dgm:pt>
    <dgm:pt modelId="{8F586D74-BB5D-4C6E-8EB8-AF37A4C965C0}">
      <dgm:prSet phldrT="[Text]"/>
      <dgm:spPr/>
      <dgm:t>
        <a:bodyPr/>
        <a:lstStyle/>
        <a:p>
          <a:r>
            <a:rPr lang="en-US" dirty="0"/>
            <a:t>IZ MMS ID: 991120021105886</a:t>
          </a:r>
        </a:p>
      </dgm:t>
    </dgm:pt>
    <dgm:pt modelId="{B9D2453C-4DF8-488B-9356-C13B478BF191}" type="parTrans" cxnId="{399983F3-FDE5-4BF6-AE69-48DE385B172B}">
      <dgm:prSet/>
      <dgm:spPr/>
      <dgm:t>
        <a:bodyPr/>
        <a:lstStyle/>
        <a:p>
          <a:endParaRPr lang="en-US"/>
        </a:p>
      </dgm:t>
    </dgm:pt>
    <dgm:pt modelId="{4EEDBB00-1FEB-448F-8FF5-1A38C62483FF}" type="sibTrans" cxnId="{399983F3-FDE5-4BF6-AE69-48DE385B172B}">
      <dgm:prSet/>
      <dgm:spPr/>
      <dgm:t>
        <a:bodyPr/>
        <a:lstStyle/>
        <a:p>
          <a:endParaRPr lang="en-US"/>
        </a:p>
      </dgm:t>
    </dgm:pt>
    <dgm:pt modelId="{4B7D8F7E-BBAF-4798-BEFF-CDB9C45DDE98}">
      <dgm:prSet phldrT="[Text]"/>
      <dgm:spPr/>
      <dgm:t>
        <a:bodyPr/>
        <a:lstStyle/>
        <a:p>
          <a:pPr algn="l"/>
          <a:r>
            <a:rPr lang="en-US" dirty="0"/>
            <a:t>090 $$a ZA695.98 $$b .C123 2025</a:t>
          </a:r>
        </a:p>
        <a:p>
          <a:pPr algn="l"/>
          <a:r>
            <a:rPr lang="en-US" dirty="0"/>
            <a:t>590 Local extension note</a:t>
          </a:r>
        </a:p>
        <a:p>
          <a:pPr algn="l"/>
          <a:r>
            <a:rPr lang="en-US" dirty="0"/>
            <a:t>690 Local extension subject heading</a:t>
          </a:r>
        </a:p>
      </dgm:t>
    </dgm:pt>
    <dgm:pt modelId="{BF5FD8CD-E48C-4DE1-9A15-97514A13AE7C}" type="parTrans" cxnId="{450E1766-98EE-4C0A-8CE1-55BDAB6EB8D1}">
      <dgm:prSet/>
      <dgm:spPr/>
      <dgm:t>
        <a:bodyPr/>
        <a:lstStyle/>
        <a:p>
          <a:endParaRPr lang="en-US"/>
        </a:p>
      </dgm:t>
    </dgm:pt>
    <dgm:pt modelId="{D25F068F-C075-4284-8850-06D9846159EC}" type="sibTrans" cxnId="{450E1766-98EE-4C0A-8CE1-55BDAB6EB8D1}">
      <dgm:prSet/>
      <dgm:spPr/>
      <dgm:t>
        <a:bodyPr/>
        <a:lstStyle/>
        <a:p>
          <a:endParaRPr lang="en-US"/>
        </a:p>
      </dgm:t>
    </dgm:pt>
    <dgm:pt modelId="{FEFC66AD-13D7-42EA-BA59-0F0F24048ED3}">
      <dgm:prSet phldrT="[Text]"/>
      <dgm:spPr/>
      <dgm:t>
        <a:bodyPr/>
        <a:lstStyle/>
        <a:p>
          <a:pPr algn="l"/>
          <a:r>
            <a:rPr lang="en-US" dirty="0"/>
            <a:t>Suppress from Discovery: No</a:t>
          </a:r>
        </a:p>
        <a:p>
          <a:pPr algn="l"/>
          <a:r>
            <a:rPr lang="en-US" dirty="0"/>
            <a:t>Export to OCLC: Publish Bib</a:t>
          </a:r>
        </a:p>
      </dgm:t>
    </dgm:pt>
    <dgm:pt modelId="{4E6B5069-1962-4A0A-8D66-7A0152B4515D}" type="parTrans" cxnId="{0123631F-B254-4F44-ABF7-E833BD5F5058}">
      <dgm:prSet/>
      <dgm:spPr/>
      <dgm:t>
        <a:bodyPr/>
        <a:lstStyle/>
        <a:p>
          <a:endParaRPr lang="en-US"/>
        </a:p>
      </dgm:t>
    </dgm:pt>
    <dgm:pt modelId="{8B39838E-B1FA-4DBB-B575-FDCC2BA23672}" type="sibTrans" cxnId="{0123631F-B254-4F44-ABF7-E833BD5F5058}">
      <dgm:prSet/>
      <dgm:spPr/>
      <dgm:t>
        <a:bodyPr/>
        <a:lstStyle/>
        <a:p>
          <a:endParaRPr lang="en-US"/>
        </a:p>
      </dgm:t>
    </dgm:pt>
    <dgm:pt modelId="{0F5395BE-C4FC-4019-AC02-D6D285AF9F59}" type="pres">
      <dgm:prSet presAssocID="{20CF0D41-0F30-4EDC-93CE-F914D27A3299}" presName="Name0" presStyleCnt="0">
        <dgm:presLayoutVars>
          <dgm:chMax val="3"/>
          <dgm:chPref val="1"/>
          <dgm:dir/>
          <dgm:animLvl val="lvl"/>
          <dgm:resizeHandles/>
        </dgm:presLayoutVars>
      </dgm:prSet>
      <dgm:spPr/>
    </dgm:pt>
    <dgm:pt modelId="{05DBCAE1-DFD0-4576-90B7-1A55C6A26185}" type="pres">
      <dgm:prSet presAssocID="{20CF0D41-0F30-4EDC-93CE-F914D27A3299}" presName="outerBox" presStyleCnt="0"/>
      <dgm:spPr/>
    </dgm:pt>
    <dgm:pt modelId="{25A0BBE8-CBBD-499B-949C-EE0FB7D5E597}" type="pres">
      <dgm:prSet presAssocID="{20CF0D41-0F30-4EDC-93CE-F914D27A3299}" presName="outerBoxParent" presStyleLbl="node1" presStyleIdx="0" presStyleCnt="2" custLinFactNeighborY="645"/>
      <dgm:spPr/>
    </dgm:pt>
    <dgm:pt modelId="{D6AFA248-F50A-4410-ADF2-35AE81AB6E7B}" type="pres">
      <dgm:prSet presAssocID="{20CF0D41-0F30-4EDC-93CE-F914D27A3299}" presName="outerBoxChildren" presStyleCnt="0"/>
      <dgm:spPr/>
    </dgm:pt>
    <dgm:pt modelId="{59AAF2D6-7397-48AC-BC49-F73A8A8BF07E}" type="pres">
      <dgm:prSet presAssocID="{E9816529-9A48-4F57-9972-E6B2CB6C374D}" presName="oChild" presStyleLbl="fgAcc1" presStyleIdx="0" presStyleCnt="4" custScaleX="209851" custLinFactNeighborX="44326">
        <dgm:presLayoutVars>
          <dgm:bulletEnabled val="1"/>
        </dgm:presLayoutVars>
      </dgm:prSet>
      <dgm:spPr/>
    </dgm:pt>
    <dgm:pt modelId="{ADA121D5-0EDA-471E-B498-1EFEF3BAD704}" type="pres">
      <dgm:prSet presAssocID="{B64B2ECB-4035-4DA0-AFA7-DDA1AD79F843}" presName="outerSibTrans" presStyleCnt="0"/>
      <dgm:spPr/>
    </dgm:pt>
    <dgm:pt modelId="{B8560D12-619C-459F-9058-AB0496FEE316}" type="pres">
      <dgm:prSet presAssocID="{5C0440C2-ABED-457A-B7DE-236487E603A2}" presName="oChild" presStyleLbl="fgAcc1" presStyleIdx="1" presStyleCnt="4" custScaleX="209851" custLinFactNeighborX="44917">
        <dgm:presLayoutVars>
          <dgm:bulletEnabled val="1"/>
        </dgm:presLayoutVars>
      </dgm:prSet>
      <dgm:spPr/>
    </dgm:pt>
    <dgm:pt modelId="{4E614AC1-78DA-45FE-884A-DD1BE41FE6D7}" type="pres">
      <dgm:prSet presAssocID="{20CF0D41-0F30-4EDC-93CE-F914D27A3299}" presName="middleBox" presStyleCnt="0"/>
      <dgm:spPr/>
    </dgm:pt>
    <dgm:pt modelId="{795BCC95-1F54-4E68-9822-E2C105FD56B7}" type="pres">
      <dgm:prSet presAssocID="{20CF0D41-0F30-4EDC-93CE-F914D27A3299}" presName="middleBoxParent" presStyleLbl="node1" presStyleIdx="1" presStyleCnt="2" custScaleX="82645" custScaleY="82645" custLinFactNeighborX="9380" custLinFactNeighborY="614"/>
      <dgm:spPr/>
    </dgm:pt>
    <dgm:pt modelId="{7FB195D2-25B0-4552-9B4C-EB55832E0C8A}" type="pres">
      <dgm:prSet presAssocID="{20CF0D41-0F30-4EDC-93CE-F914D27A3299}" presName="middleBoxChildren" presStyleCnt="0"/>
      <dgm:spPr/>
    </dgm:pt>
    <dgm:pt modelId="{6EB8BC02-E394-4CE7-A0EB-7F3FEAA310F5}" type="pres">
      <dgm:prSet presAssocID="{4B7D8F7E-BBAF-4798-BEFF-CDB9C45DDE98}" presName="mChild" presStyleLbl="fgAcc1" presStyleIdx="2" presStyleCnt="4" custScaleX="40791" custScaleY="75132" custLinFactX="15663" custLinFactNeighborX="100000" custLinFactNeighborY="2729">
        <dgm:presLayoutVars>
          <dgm:bulletEnabled val="1"/>
        </dgm:presLayoutVars>
      </dgm:prSet>
      <dgm:spPr/>
    </dgm:pt>
    <dgm:pt modelId="{BC725BEF-D42F-470D-8C80-7D3A6D1A909E}" type="pres">
      <dgm:prSet presAssocID="{D25F068F-C075-4284-8850-06D9846159EC}" presName="middleSibTrans" presStyleCnt="0"/>
      <dgm:spPr/>
    </dgm:pt>
    <dgm:pt modelId="{D3904C67-2F20-41EF-9EEB-D665E9B84F41}" type="pres">
      <dgm:prSet presAssocID="{FEFC66AD-13D7-42EA-BA59-0F0F24048ED3}" presName="mChild" presStyleLbl="fgAcc1" presStyleIdx="3" presStyleCnt="4" custScaleX="40791" custScaleY="75132" custLinFactX="16024" custLinFactNeighborX="100000" custLinFactNeighborY="3411">
        <dgm:presLayoutVars>
          <dgm:bulletEnabled val="1"/>
        </dgm:presLayoutVars>
      </dgm:prSet>
      <dgm:spPr/>
    </dgm:pt>
  </dgm:ptLst>
  <dgm:cxnLst>
    <dgm:cxn modelId="{17AF4011-FBEF-4650-82BA-104644DB6D5F}" type="presOf" srcId="{5C0440C2-ABED-457A-B7DE-236487E603A2}" destId="{B8560D12-619C-459F-9058-AB0496FEE316}" srcOrd="0" destOrd="0" presId="urn:microsoft.com/office/officeart/2005/8/layout/target2"/>
    <dgm:cxn modelId="{0123631F-B254-4F44-ABF7-E833BD5F5058}" srcId="{8F586D74-BB5D-4C6E-8EB8-AF37A4C965C0}" destId="{FEFC66AD-13D7-42EA-BA59-0F0F24048ED3}" srcOrd="1" destOrd="0" parTransId="{4E6B5069-1962-4A0A-8D66-7A0152B4515D}" sibTransId="{8B39838E-B1FA-4DBB-B575-FDCC2BA23672}"/>
    <dgm:cxn modelId="{A4E2AD40-6859-40BF-93D7-EFAFBCDA7449}" type="presOf" srcId="{7C2281C1-5AB1-40BB-A046-0DE9C30A9E40}" destId="{25A0BBE8-CBBD-499B-949C-EE0FB7D5E597}" srcOrd="0" destOrd="0" presId="urn:microsoft.com/office/officeart/2005/8/layout/target2"/>
    <dgm:cxn modelId="{450E1766-98EE-4C0A-8CE1-55BDAB6EB8D1}" srcId="{8F586D74-BB5D-4C6E-8EB8-AF37A4C965C0}" destId="{4B7D8F7E-BBAF-4798-BEFF-CDB9C45DDE98}" srcOrd="0" destOrd="0" parTransId="{BF5FD8CD-E48C-4DE1-9A15-97514A13AE7C}" sibTransId="{D25F068F-C075-4284-8850-06D9846159EC}"/>
    <dgm:cxn modelId="{D444D86C-D6CA-42C4-84DD-1F001723E998}" srcId="{20CF0D41-0F30-4EDC-93CE-F914D27A3299}" destId="{7C2281C1-5AB1-40BB-A046-0DE9C30A9E40}" srcOrd="0" destOrd="0" parTransId="{BF2F14E2-0126-46D8-B7DA-6870C0F7E234}" sibTransId="{C3EFC7E9-E7DD-42C4-B8A2-C788A7C0DDFB}"/>
    <dgm:cxn modelId="{4407FA73-17A5-44D0-A585-407FC609FC14}" srcId="{7C2281C1-5AB1-40BB-A046-0DE9C30A9E40}" destId="{5C0440C2-ABED-457A-B7DE-236487E603A2}" srcOrd="1" destOrd="0" parTransId="{E310FFF5-EAD4-4011-A0BE-2FBC6EA23F79}" sibTransId="{26FAD946-2211-4A21-8D24-F88932202AF9}"/>
    <dgm:cxn modelId="{9DEC568E-0E4A-464F-9357-673A38DEA6EF}" type="presOf" srcId="{FEFC66AD-13D7-42EA-BA59-0F0F24048ED3}" destId="{D3904C67-2F20-41EF-9EEB-D665E9B84F41}" srcOrd="0" destOrd="0" presId="urn:microsoft.com/office/officeart/2005/8/layout/target2"/>
    <dgm:cxn modelId="{25D118B8-395D-4F6F-A9EB-7F46939E84F6}" type="presOf" srcId="{20CF0D41-0F30-4EDC-93CE-F914D27A3299}" destId="{0F5395BE-C4FC-4019-AC02-D6D285AF9F59}" srcOrd="0" destOrd="0" presId="urn:microsoft.com/office/officeart/2005/8/layout/target2"/>
    <dgm:cxn modelId="{C47147BE-B58D-4CCC-A6D6-33865A30B81F}" type="presOf" srcId="{4B7D8F7E-BBAF-4798-BEFF-CDB9C45DDE98}" destId="{6EB8BC02-E394-4CE7-A0EB-7F3FEAA310F5}" srcOrd="0" destOrd="0" presId="urn:microsoft.com/office/officeart/2005/8/layout/target2"/>
    <dgm:cxn modelId="{875D8EC5-37D2-45B0-B77D-5CA65B0FA777}" srcId="{7C2281C1-5AB1-40BB-A046-0DE9C30A9E40}" destId="{E9816529-9A48-4F57-9972-E6B2CB6C374D}" srcOrd="0" destOrd="0" parTransId="{45C0FD36-1CFE-4369-85B6-DCA5E1E0A9F9}" sibTransId="{B64B2ECB-4035-4DA0-AFA7-DDA1AD79F843}"/>
    <dgm:cxn modelId="{DEB1DBC8-1703-42D1-BF2C-37064E00A58A}" type="presOf" srcId="{E9816529-9A48-4F57-9972-E6B2CB6C374D}" destId="{59AAF2D6-7397-48AC-BC49-F73A8A8BF07E}" srcOrd="0" destOrd="0" presId="urn:microsoft.com/office/officeart/2005/8/layout/target2"/>
    <dgm:cxn modelId="{265D91CB-464F-43DB-8C96-2F78DFB880DC}" type="presOf" srcId="{8F586D74-BB5D-4C6E-8EB8-AF37A4C965C0}" destId="{795BCC95-1F54-4E68-9822-E2C105FD56B7}" srcOrd="0" destOrd="0" presId="urn:microsoft.com/office/officeart/2005/8/layout/target2"/>
    <dgm:cxn modelId="{399983F3-FDE5-4BF6-AE69-48DE385B172B}" srcId="{20CF0D41-0F30-4EDC-93CE-F914D27A3299}" destId="{8F586D74-BB5D-4C6E-8EB8-AF37A4C965C0}" srcOrd="1" destOrd="0" parTransId="{B9D2453C-4DF8-488B-9356-C13B478BF191}" sibTransId="{4EEDBB00-1FEB-448F-8FF5-1A38C62483FF}"/>
    <dgm:cxn modelId="{8BFDDCB2-C73E-45B6-AEFC-95337FA3835E}" type="presParOf" srcId="{0F5395BE-C4FC-4019-AC02-D6D285AF9F59}" destId="{05DBCAE1-DFD0-4576-90B7-1A55C6A26185}" srcOrd="0" destOrd="0" presId="urn:microsoft.com/office/officeart/2005/8/layout/target2"/>
    <dgm:cxn modelId="{021149E6-77B1-4EEA-9DC3-F86645549E1F}" type="presParOf" srcId="{05DBCAE1-DFD0-4576-90B7-1A55C6A26185}" destId="{25A0BBE8-CBBD-499B-949C-EE0FB7D5E597}" srcOrd="0" destOrd="0" presId="urn:microsoft.com/office/officeart/2005/8/layout/target2"/>
    <dgm:cxn modelId="{56485B72-90BA-4E79-9B28-962FC46406AA}" type="presParOf" srcId="{05DBCAE1-DFD0-4576-90B7-1A55C6A26185}" destId="{D6AFA248-F50A-4410-ADF2-35AE81AB6E7B}" srcOrd="1" destOrd="0" presId="urn:microsoft.com/office/officeart/2005/8/layout/target2"/>
    <dgm:cxn modelId="{738D7218-BB51-4A38-BE44-77AF30CE1C69}" type="presParOf" srcId="{D6AFA248-F50A-4410-ADF2-35AE81AB6E7B}" destId="{59AAF2D6-7397-48AC-BC49-F73A8A8BF07E}" srcOrd="0" destOrd="0" presId="urn:microsoft.com/office/officeart/2005/8/layout/target2"/>
    <dgm:cxn modelId="{A12B31A9-70C0-46BB-8600-5B50074A9E1B}" type="presParOf" srcId="{D6AFA248-F50A-4410-ADF2-35AE81AB6E7B}" destId="{ADA121D5-0EDA-471E-B498-1EFEF3BAD704}" srcOrd="1" destOrd="0" presId="urn:microsoft.com/office/officeart/2005/8/layout/target2"/>
    <dgm:cxn modelId="{F6CFEC41-B22B-4DA4-AC94-68F02FE7C1E0}" type="presParOf" srcId="{D6AFA248-F50A-4410-ADF2-35AE81AB6E7B}" destId="{B8560D12-619C-459F-9058-AB0496FEE316}" srcOrd="2" destOrd="0" presId="urn:microsoft.com/office/officeart/2005/8/layout/target2"/>
    <dgm:cxn modelId="{6580CC0E-F52F-4F5A-8528-295772FC5844}" type="presParOf" srcId="{0F5395BE-C4FC-4019-AC02-D6D285AF9F59}" destId="{4E614AC1-78DA-45FE-884A-DD1BE41FE6D7}" srcOrd="1" destOrd="0" presId="urn:microsoft.com/office/officeart/2005/8/layout/target2"/>
    <dgm:cxn modelId="{58B7B8C8-B013-4FBB-9045-5CF4D5F8B10B}" type="presParOf" srcId="{4E614AC1-78DA-45FE-884A-DD1BE41FE6D7}" destId="{795BCC95-1F54-4E68-9822-E2C105FD56B7}" srcOrd="0" destOrd="0" presId="urn:microsoft.com/office/officeart/2005/8/layout/target2"/>
    <dgm:cxn modelId="{A8EBBF76-D865-45F7-AB0B-1160A739EE32}" type="presParOf" srcId="{4E614AC1-78DA-45FE-884A-DD1BE41FE6D7}" destId="{7FB195D2-25B0-4552-9B4C-EB55832E0C8A}" srcOrd="1" destOrd="0" presId="urn:microsoft.com/office/officeart/2005/8/layout/target2"/>
    <dgm:cxn modelId="{538E95AC-C35C-45AA-901F-77805299BDDF}" type="presParOf" srcId="{7FB195D2-25B0-4552-9B4C-EB55832E0C8A}" destId="{6EB8BC02-E394-4CE7-A0EB-7F3FEAA310F5}" srcOrd="0" destOrd="0" presId="urn:microsoft.com/office/officeart/2005/8/layout/target2"/>
    <dgm:cxn modelId="{EB096709-1886-428F-9CF5-B40790AB295F}" type="presParOf" srcId="{7FB195D2-25B0-4552-9B4C-EB55832E0C8A}" destId="{BC725BEF-D42F-470D-8C80-7D3A6D1A909E}" srcOrd="1" destOrd="0" presId="urn:microsoft.com/office/officeart/2005/8/layout/target2"/>
    <dgm:cxn modelId="{39E0C226-6D8F-44C4-A0D8-05BA2CBA9AC3}" type="presParOf" srcId="{7FB195D2-25B0-4552-9B4C-EB55832E0C8A}" destId="{D3904C67-2F20-41EF-9EEB-D665E9B84F41}"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BBE8-CBBD-499B-949C-EE0FB7D5E597}">
      <dsp:nvSpPr>
        <dsp:cNvPr id="0" name=""/>
        <dsp:cNvSpPr/>
      </dsp:nvSpPr>
      <dsp:spPr>
        <a:xfrm>
          <a:off x="0" y="0"/>
          <a:ext cx="10972800" cy="4525963"/>
        </a:xfrm>
        <a:prstGeom prst="roundRect">
          <a:avLst>
            <a:gd name="adj" fmla="val 8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3512650" numCol="1" spcCol="1270" anchor="t" anchorCtr="0">
          <a:noAutofit/>
        </a:bodyPr>
        <a:lstStyle/>
        <a:p>
          <a:pPr marL="0" lvl="0" indent="0" algn="l" defTabSz="1155700">
            <a:lnSpc>
              <a:spcPct val="90000"/>
            </a:lnSpc>
            <a:spcBef>
              <a:spcPct val="0"/>
            </a:spcBef>
            <a:spcAft>
              <a:spcPct val="35000"/>
            </a:spcAft>
            <a:buNone/>
          </a:pPr>
          <a:r>
            <a:rPr lang="en-US" sz="2600" kern="1200" dirty="0"/>
            <a:t>NZ MMS ID: 9912345678905816</a:t>
          </a:r>
        </a:p>
      </dsp:txBody>
      <dsp:txXfrm>
        <a:off x="112677" y="112677"/>
        <a:ext cx="10747446" cy="4300609"/>
      </dsp:txXfrm>
    </dsp:sp>
    <dsp:sp modelId="{59AAF2D6-7397-48AC-BC49-F73A8A8BF07E}">
      <dsp:nvSpPr>
        <dsp:cNvPr id="0" name=""/>
        <dsp:cNvSpPr/>
      </dsp:nvSpPr>
      <dsp:spPr>
        <a:xfrm>
          <a:off x="99860" y="1131490"/>
          <a:ext cx="3453979" cy="1543866"/>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035 (</a:t>
          </a:r>
          <a:r>
            <a:rPr lang="en-US" sz="1500" kern="1200" dirty="0" err="1"/>
            <a:t>OCoLC</a:t>
          </a:r>
          <a:r>
            <a:rPr lang="en-US" sz="1500" kern="1200" dirty="0"/>
            <a:t>)###########</a:t>
          </a:r>
          <a:br>
            <a:rPr lang="en-US" sz="1500" kern="1200" dirty="0"/>
          </a:br>
          <a:r>
            <a:rPr lang="en-US" sz="1500" kern="1200" dirty="0"/>
            <a:t>100 Author</a:t>
          </a:r>
          <a:br>
            <a:rPr lang="en-US" sz="1500" kern="1200" dirty="0"/>
          </a:br>
          <a:r>
            <a:rPr lang="en-US" sz="1500" kern="1200" dirty="0"/>
            <a:t>245 Network zone bibliographic record</a:t>
          </a:r>
          <a:br>
            <a:rPr lang="en-US" sz="1500" kern="1200" dirty="0"/>
          </a:br>
          <a:r>
            <a:rPr lang="en-US" sz="1500" kern="1200" dirty="0"/>
            <a:t>Etc.</a:t>
          </a:r>
        </a:p>
      </dsp:txBody>
      <dsp:txXfrm>
        <a:off x="147339" y="1178969"/>
        <a:ext cx="3359021" cy="1448908"/>
      </dsp:txXfrm>
    </dsp:sp>
    <dsp:sp modelId="{B8560D12-619C-459F-9058-AB0496FEE316}">
      <dsp:nvSpPr>
        <dsp:cNvPr id="0" name=""/>
        <dsp:cNvSpPr/>
      </dsp:nvSpPr>
      <dsp:spPr>
        <a:xfrm>
          <a:off x="109588" y="2755563"/>
          <a:ext cx="3453979" cy="1543866"/>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Suppress from Discovery: No</a:t>
          </a:r>
          <a:br>
            <a:rPr lang="en-US" sz="1500" kern="1200" dirty="0"/>
          </a:br>
          <a:r>
            <a:rPr lang="en-US" sz="1500" kern="1200" dirty="0"/>
            <a:t>Export to OCLC: Publish Bib</a:t>
          </a:r>
        </a:p>
      </dsp:txBody>
      <dsp:txXfrm>
        <a:off x="157067" y="2803042"/>
        <a:ext cx="3359021" cy="1448908"/>
      </dsp:txXfrm>
    </dsp:sp>
    <dsp:sp modelId="{795BCC95-1F54-4E68-9822-E2C105FD56B7}">
      <dsp:nvSpPr>
        <dsp:cNvPr id="0" name=""/>
        <dsp:cNvSpPr/>
      </dsp:nvSpPr>
      <dsp:spPr>
        <a:xfrm>
          <a:off x="3730155" y="1425861"/>
          <a:ext cx="7028064" cy="2618337"/>
        </a:xfrm>
        <a:prstGeom prst="roundRect">
          <a:avLst>
            <a:gd name="adj" fmla="val 10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2011791" numCol="1" spcCol="1270" anchor="t" anchorCtr="0">
          <a:noAutofit/>
        </a:bodyPr>
        <a:lstStyle/>
        <a:p>
          <a:pPr marL="0" lvl="0" indent="0" algn="l" defTabSz="1155700">
            <a:lnSpc>
              <a:spcPct val="90000"/>
            </a:lnSpc>
            <a:spcBef>
              <a:spcPct val="0"/>
            </a:spcBef>
            <a:spcAft>
              <a:spcPct val="35000"/>
            </a:spcAft>
            <a:buNone/>
          </a:pPr>
          <a:r>
            <a:rPr lang="en-US" sz="2600" kern="1200" dirty="0"/>
            <a:t>IZ MMS ID: 991120021105886</a:t>
          </a:r>
        </a:p>
      </dsp:txBody>
      <dsp:txXfrm>
        <a:off x="3810678" y="1506384"/>
        <a:ext cx="6867018" cy="2457291"/>
      </dsp:txXfrm>
    </dsp:sp>
    <dsp:sp modelId="{6EB8BC02-E394-4CE7-A0EB-7F3FEAA310F5}">
      <dsp:nvSpPr>
        <dsp:cNvPr id="0" name=""/>
        <dsp:cNvSpPr/>
      </dsp:nvSpPr>
      <dsp:spPr>
        <a:xfrm>
          <a:off x="3837120" y="2773344"/>
          <a:ext cx="3295392" cy="107114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090 $$a ZA695.98 $$b .C123 2025</a:t>
          </a:r>
        </a:p>
        <a:p>
          <a:pPr marL="0" lvl="0" indent="0" algn="l" defTabSz="666750">
            <a:lnSpc>
              <a:spcPct val="90000"/>
            </a:lnSpc>
            <a:spcBef>
              <a:spcPct val="0"/>
            </a:spcBef>
            <a:spcAft>
              <a:spcPct val="35000"/>
            </a:spcAft>
            <a:buNone/>
          </a:pPr>
          <a:r>
            <a:rPr lang="en-US" sz="1500" kern="1200" dirty="0"/>
            <a:t>590 Local extension note</a:t>
          </a:r>
        </a:p>
        <a:p>
          <a:pPr marL="0" lvl="0" indent="0" algn="l" defTabSz="666750">
            <a:lnSpc>
              <a:spcPct val="90000"/>
            </a:lnSpc>
            <a:spcBef>
              <a:spcPct val="0"/>
            </a:spcBef>
            <a:spcAft>
              <a:spcPct val="35000"/>
            </a:spcAft>
            <a:buNone/>
          </a:pPr>
          <a:r>
            <a:rPr lang="en-US" sz="1500" kern="1200" dirty="0"/>
            <a:t>690 Local extension subject heading</a:t>
          </a:r>
        </a:p>
      </dsp:txBody>
      <dsp:txXfrm>
        <a:off x="3870061" y="2806285"/>
        <a:ext cx="3229510" cy="1005258"/>
      </dsp:txXfrm>
    </dsp:sp>
    <dsp:sp modelId="{D3904C67-2F20-41EF-9EEB-D665E9B84F41}">
      <dsp:nvSpPr>
        <dsp:cNvPr id="0" name=""/>
        <dsp:cNvSpPr/>
      </dsp:nvSpPr>
      <dsp:spPr>
        <a:xfrm>
          <a:off x="7326269" y="2783067"/>
          <a:ext cx="3295392" cy="107114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Suppress from Discovery: No</a:t>
          </a:r>
        </a:p>
        <a:p>
          <a:pPr marL="0" lvl="0" indent="0" algn="l" defTabSz="666750">
            <a:lnSpc>
              <a:spcPct val="90000"/>
            </a:lnSpc>
            <a:spcBef>
              <a:spcPct val="0"/>
            </a:spcBef>
            <a:spcAft>
              <a:spcPct val="35000"/>
            </a:spcAft>
            <a:buNone/>
          </a:pPr>
          <a:r>
            <a:rPr lang="en-US" sz="1500" kern="1200" dirty="0"/>
            <a:t>Export to OCLC: Publish Bib</a:t>
          </a:r>
        </a:p>
      </dsp:txBody>
      <dsp:txXfrm>
        <a:off x="7359210" y="2816008"/>
        <a:ext cx="3229510" cy="100525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09FD5-B090-6E15-E01F-561C3F107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69FB-41D5-8362-013D-9B21661FA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7D7CA-F268-7A1E-18D8-0BDCD9BEB9C1}"/>
              </a:ext>
            </a:extLst>
          </p:cNvPr>
          <p:cNvSpPr>
            <a:spLocks noGrp="1"/>
          </p:cNvSpPr>
          <p:nvPr>
            <p:ph type="body" idx="1"/>
          </p:nvPr>
        </p:nvSpPr>
        <p:spPr/>
        <p:txBody>
          <a:bodyPr/>
          <a:lstStyle/>
          <a:p>
            <a:endParaRPr lang="en-US" dirty="0"/>
          </a:p>
          <a:p>
            <a:endParaRPr lang="en-US" dirty="0"/>
          </a:p>
          <a:p>
            <a:r>
              <a:rPr lang="en-US" dirty="0"/>
              <a:t>A bibliographic record describes a resource as it is manifested in the world. As catalogers, we’re used to thinking about the areas of description, titles, editions, publishers, and so on from the general to the specific. MARC records also have their own elements that identify how they were created, how they may be used, and how they should be displayed. Some of these details tell us explicitly what kind of resource the record describes.</a:t>
            </a:r>
          </a:p>
          <a:p>
            <a:endParaRPr lang="en-US" dirty="0"/>
          </a:p>
          <a:p>
            <a:r>
              <a:rPr lang="en-US" dirty="0"/>
              <a:t>Bibliographic records for physical and electronic resources begin as MARC records. Though Alma actually stores all data in XML format, the system will represent records in their familiar MARC look and feel. Alma also supports other descriptive standards, such as MODS and Dublin Core for digital formats.</a:t>
            </a:r>
          </a:p>
          <a:p>
            <a:endParaRPr lang="en-US" dirty="0"/>
          </a:p>
          <a:p>
            <a:r>
              <a:rPr lang="en-US" dirty="0"/>
              <a:t>[Search for MARC Bibliographic Record, 9937493510405886</a:t>
            </a:r>
          </a:p>
          <a:p>
            <a:r>
              <a:rPr lang="en-US" dirty="0"/>
              <a:t>Edit the record to add 5XX fields: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718914C-594C-3CFC-7199-169AF299C38F}"/>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6C6CAE-6E0A-4531-A948-183874EB4D5E}"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2531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we need the metadata editor to interact with most kinds of bibliographic data, it’s useful that Alma provides several ways to open the editor. When you are editing your own records, you’ll probably start with a search of your repository. Begin with a titles search, then locate the record you want to work with further. From the results screen, you may select Edit Record or Push to MDE, which is usually deeper on the actions menu. </a:t>
            </a:r>
          </a:p>
          <a:p>
            <a:r>
              <a:rPr lang="en-US" dirty="0"/>
              <a:t>Edit record switches the Alma into the metadata editor screen and attempts to open the selected record.</a:t>
            </a:r>
          </a:p>
          <a:p>
            <a:r>
              <a:rPr lang="en-US" dirty="0"/>
              <a:t>Push to MDE sends the record into the metadata editor in the background. When you are ready to switch into the editor, you show the MDE and should find the records listed. There are exceptions for records being pushed. A record that is locked by another user will not be pushed as open. Community Zone records frequently are not pushed directly either. We’ll see how this works a little later.</a:t>
            </a:r>
          </a:p>
          <a:p>
            <a:endParaRPr lang="en-US" dirty="0"/>
          </a:p>
          <a:p>
            <a:r>
              <a:rPr lang="en-US" dirty="0"/>
              <a:t>Frequently, clicking the linked title field of a record will open a record display screen that shows the MARC record in read only form. At the top of the screen, you may expect to see an Edit button and a Push to MDE button.</a:t>
            </a:r>
          </a:p>
          <a:p>
            <a:endParaRPr lang="en-US" dirty="0"/>
          </a:p>
          <a:p>
            <a:r>
              <a:rPr lang="en-US" dirty="0"/>
              <a:t>If you create sets of records—we’ll talk about this a bit in session 8—it is possible to push a group of records into the metadata editor from that set. These records show as a set in the MDE, though they are not edited as such.</a:t>
            </a:r>
          </a:p>
          <a:p>
            <a:endParaRPr lang="en-US" dirty="0"/>
          </a:p>
          <a:p>
            <a:r>
              <a:rPr lang="en-US" dirty="0"/>
              <a:t>Finally, it is possible to open the metadata editor without having searched a record. There are some specific searches that the editor supports directly. The editor has a Search and Browse menu that lets the cataloger look for records in a different way than the main search bar.</a:t>
            </a:r>
          </a:p>
          <a:p>
            <a:r>
              <a:rPr lang="en-US" dirty="0"/>
              <a:t>Browse shelf listing supports a search of a particular portion of the library collection using the call numbers assigned in holding records. There are some quirks to this search that bear mentioning, so we’ll look at that in a couple minutes. </a:t>
            </a:r>
          </a:p>
          <a:p>
            <a:r>
              <a:rPr lang="en-US" dirty="0"/>
              <a:t>Next there are the headings searches. Browse bibliographic headings is an index of the authorized access points that appear in bib records. The counterpart, Browse Authority Headings searches the authority records that are found in the Community Zone and the Network Zone, and it includes a partner list of headings found in bib records.</a:t>
            </a:r>
          </a:p>
          <a:p>
            <a:endParaRPr lang="en-US" dirty="0"/>
          </a:p>
          <a:p>
            <a:r>
              <a:rPr lang="en-US" dirty="0"/>
              <a:t>Last but definitely not least, we find the Search Resources option, which I would bet some of you already use frequently. This tool offers Z39.50 searching of other catalog repositories, namely WorldCat and the Library of Congress. It is possible to configure other sources with the appropriate connection detail, though some configuration will require CARLI and Ex Libris support. We’ll cover this tool in more depth during session number 3.</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413611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2/25/2025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rli.illinois.edu/products-services/i-share/physical-res-man/local_extensions" TargetMode="Externa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hyperlink" Target="https://go.uillinois.edu/cattrain2025"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arli.illinois.edu/products-services/i-share/coop-cat-policies"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2</a:t>
            </a:r>
          </a:p>
          <a:p>
            <a:r>
              <a:rPr lang="en-US" dirty="0"/>
              <a:t>Editing MARC Records</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62DD7-A136-1C2E-B4D3-B01989BDD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1F0C2-1E20-A1A6-722A-858087C3B0B6}"/>
              </a:ext>
            </a:extLst>
          </p:cNvPr>
          <p:cNvSpPr>
            <a:spLocks noGrp="1"/>
          </p:cNvSpPr>
          <p:nvPr>
            <p:ph type="title"/>
          </p:nvPr>
        </p:nvSpPr>
        <p:spPr/>
        <p:txBody>
          <a:bodyPr/>
          <a:lstStyle/>
          <a:p>
            <a:r>
              <a:rPr lang="en-US" dirty="0"/>
              <a:t>Editing MARC records</a:t>
            </a:r>
          </a:p>
        </p:txBody>
      </p:sp>
      <p:sp>
        <p:nvSpPr>
          <p:cNvPr id="3" name="Content Placeholder 2">
            <a:extLst>
              <a:ext uri="{FF2B5EF4-FFF2-40B4-BE49-F238E27FC236}">
                <a16:creationId xmlns:a16="http://schemas.microsoft.com/office/drawing/2014/main" id="{625EF6AF-FC86-C6CD-B282-3C67CD96B315}"/>
              </a:ext>
            </a:extLst>
          </p:cNvPr>
          <p:cNvSpPr>
            <a:spLocks noGrp="1"/>
          </p:cNvSpPr>
          <p:nvPr>
            <p:ph idx="1"/>
          </p:nvPr>
        </p:nvSpPr>
        <p:spPr/>
        <p:txBody>
          <a:bodyPr/>
          <a:lstStyle/>
          <a:p>
            <a:r>
              <a:rPr lang="en-US" dirty="0"/>
              <a:t>Form editing</a:t>
            </a:r>
          </a:p>
          <a:p>
            <a:pPr lvl="1"/>
            <a:r>
              <a:rPr lang="en-US" dirty="0"/>
              <a:t>Available for fixed fields in bibliographic and holding records</a:t>
            </a:r>
          </a:p>
          <a:p>
            <a:pPr lvl="1"/>
            <a:r>
              <a:rPr lang="en-US" dirty="0"/>
              <a:t>Also available in the holding 852 field</a:t>
            </a:r>
          </a:p>
          <a:p>
            <a:pPr lvl="1"/>
            <a:r>
              <a:rPr lang="en-US" dirty="0"/>
              <a:t>Place cursor in field, type </a:t>
            </a:r>
            <a:r>
              <a:rPr lang="en-US" dirty="0" err="1"/>
              <a:t>Ctrl+F</a:t>
            </a:r>
            <a:endParaRPr lang="en-US" dirty="0"/>
          </a:p>
          <a:p>
            <a:pPr lvl="1"/>
            <a:r>
              <a:rPr lang="en-US" dirty="0"/>
              <a:t>Field positions may have lists of values</a:t>
            </a:r>
          </a:p>
          <a:p>
            <a:r>
              <a:rPr lang="en-US" dirty="0"/>
              <a:t>Field information</a:t>
            </a:r>
          </a:p>
          <a:p>
            <a:pPr lvl="1"/>
            <a:r>
              <a:rPr lang="en-US" dirty="0"/>
              <a:t>Place cursor in field, type </a:t>
            </a:r>
            <a:r>
              <a:rPr lang="en-US" dirty="0" err="1"/>
              <a:t>Alt+F</a:t>
            </a:r>
            <a:endParaRPr lang="en-US" dirty="0"/>
          </a:p>
          <a:p>
            <a:pPr lvl="1"/>
            <a:r>
              <a:rPr lang="en-US" dirty="0"/>
              <a:t>MARC formats page opens in split pane</a:t>
            </a:r>
          </a:p>
        </p:txBody>
      </p:sp>
    </p:spTree>
    <p:extLst>
      <p:ext uri="{BB962C8B-B14F-4D97-AF65-F5344CB8AC3E}">
        <p14:creationId xmlns:p14="http://schemas.microsoft.com/office/powerpoint/2010/main" val="423451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9E5A-3693-1E06-7166-CBE0996E3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2E9C0-64D8-6BD8-BB72-783BD1FBE70E}"/>
              </a:ext>
            </a:extLst>
          </p:cNvPr>
          <p:cNvSpPr>
            <a:spLocks noGrp="1"/>
          </p:cNvSpPr>
          <p:nvPr>
            <p:ph type="title"/>
          </p:nvPr>
        </p:nvSpPr>
        <p:spPr/>
        <p:txBody>
          <a:bodyPr/>
          <a:lstStyle/>
          <a:p>
            <a:r>
              <a:rPr lang="en-US" dirty="0"/>
              <a:t>Undoing Changes</a:t>
            </a:r>
          </a:p>
        </p:txBody>
      </p:sp>
      <p:sp>
        <p:nvSpPr>
          <p:cNvPr id="3" name="Content Placeholder 2">
            <a:extLst>
              <a:ext uri="{FF2B5EF4-FFF2-40B4-BE49-F238E27FC236}">
                <a16:creationId xmlns:a16="http://schemas.microsoft.com/office/drawing/2014/main" id="{7926C341-AAB8-6A6E-10E2-2D9C024A41F7}"/>
              </a:ext>
            </a:extLst>
          </p:cNvPr>
          <p:cNvSpPr>
            <a:spLocks noGrp="1"/>
          </p:cNvSpPr>
          <p:nvPr>
            <p:ph idx="1"/>
          </p:nvPr>
        </p:nvSpPr>
        <p:spPr/>
        <p:txBody>
          <a:bodyPr/>
          <a:lstStyle/>
          <a:p>
            <a:r>
              <a:rPr lang="en-US" dirty="0"/>
              <a:t>While editing/before saving:</a:t>
            </a:r>
          </a:p>
          <a:p>
            <a:pPr lvl="1"/>
            <a:r>
              <a:rPr lang="en-US" dirty="0"/>
              <a:t>Undo most recent change: Editing Actions &gt; Undo Remove, Cut, Paste Field</a:t>
            </a:r>
          </a:p>
          <a:p>
            <a:pPr lvl="1"/>
            <a:r>
              <a:rPr lang="en-US" dirty="0"/>
              <a:t>Undo all changes: Record Actions &gt; Reload Original Record</a:t>
            </a:r>
          </a:p>
          <a:p>
            <a:r>
              <a:rPr lang="en-US" dirty="0"/>
              <a:t>After saving:</a:t>
            </a:r>
          </a:p>
          <a:p>
            <a:pPr lvl="1"/>
            <a:r>
              <a:rPr lang="en-US" dirty="0"/>
              <a:t>Restore previous saved version using one of two options</a:t>
            </a:r>
          </a:p>
          <a:p>
            <a:pPr lvl="1"/>
            <a:r>
              <a:rPr lang="en-US" dirty="0"/>
              <a:t>View Related Data &gt; View Versions</a:t>
            </a:r>
          </a:p>
          <a:p>
            <a:pPr lvl="1"/>
            <a:r>
              <a:rPr lang="en-US" dirty="0"/>
              <a:t>View Related Data &gt; View Versions of Original Record (present when linked to NZ)</a:t>
            </a:r>
          </a:p>
          <a:p>
            <a:pPr lvl="1"/>
            <a:r>
              <a:rPr lang="en-US" dirty="0"/>
              <a:t>Restore Metadata</a:t>
            </a:r>
          </a:p>
        </p:txBody>
      </p:sp>
    </p:spTree>
    <p:extLst>
      <p:ext uri="{BB962C8B-B14F-4D97-AF65-F5344CB8AC3E}">
        <p14:creationId xmlns:p14="http://schemas.microsoft.com/office/powerpoint/2010/main" val="40825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FA2D-D632-543B-EE83-334C5FE52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F7038-5980-EC5C-DB16-3D765276671A}"/>
              </a:ext>
            </a:extLst>
          </p:cNvPr>
          <p:cNvSpPr>
            <a:spLocks noGrp="1"/>
          </p:cNvSpPr>
          <p:nvPr>
            <p:ph type="title"/>
          </p:nvPr>
        </p:nvSpPr>
        <p:spPr/>
        <p:txBody>
          <a:bodyPr/>
          <a:lstStyle/>
          <a:p>
            <a:r>
              <a:rPr lang="en-US" dirty="0"/>
              <a:t>Institution Zone-Network Zone relationships</a:t>
            </a:r>
          </a:p>
        </p:txBody>
      </p:sp>
      <p:graphicFrame>
        <p:nvGraphicFramePr>
          <p:cNvPr id="4" name="Content Placeholder 3">
            <a:extLst>
              <a:ext uri="{FF2B5EF4-FFF2-40B4-BE49-F238E27FC236}">
                <a16:creationId xmlns:a16="http://schemas.microsoft.com/office/drawing/2014/main" id="{3CC070CE-4330-0705-4F3E-B89DC20DC6E1}"/>
              </a:ext>
            </a:extLst>
          </p:cNvPr>
          <p:cNvGraphicFramePr>
            <a:graphicFrameLocks noGrp="1"/>
          </p:cNvGraphicFramePr>
          <p:nvPr>
            <p:ph idx="1"/>
            <p:extLst>
              <p:ext uri="{D42A27DB-BD31-4B8C-83A1-F6EECF244321}">
                <p14:modId xmlns:p14="http://schemas.microsoft.com/office/powerpoint/2010/main" val="302547867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3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0A73-F974-4B8F-88E2-6A8A96C28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7772E-03A4-FCB0-CC8D-87370A146D1A}"/>
              </a:ext>
            </a:extLst>
          </p:cNvPr>
          <p:cNvSpPr>
            <a:spLocks noGrp="1"/>
          </p:cNvSpPr>
          <p:nvPr>
            <p:ph type="title"/>
          </p:nvPr>
        </p:nvSpPr>
        <p:spPr/>
        <p:txBody>
          <a:bodyPr/>
          <a:lstStyle/>
          <a:p>
            <a:r>
              <a:rPr lang="en-US" dirty="0"/>
              <a:t>Institution Zone-Network Zone relationships</a:t>
            </a:r>
          </a:p>
        </p:txBody>
      </p:sp>
      <p:sp>
        <p:nvSpPr>
          <p:cNvPr id="3" name="Content Placeholder 2">
            <a:extLst>
              <a:ext uri="{FF2B5EF4-FFF2-40B4-BE49-F238E27FC236}">
                <a16:creationId xmlns:a16="http://schemas.microsoft.com/office/drawing/2014/main" id="{66D7648E-D45F-4634-D6DE-CC6FC8BB54B4}"/>
              </a:ext>
            </a:extLst>
          </p:cNvPr>
          <p:cNvSpPr>
            <a:spLocks noGrp="1"/>
          </p:cNvSpPr>
          <p:nvPr>
            <p:ph idx="1"/>
          </p:nvPr>
        </p:nvSpPr>
        <p:spPr/>
        <p:txBody>
          <a:bodyPr/>
          <a:lstStyle/>
          <a:p>
            <a:r>
              <a:rPr lang="en-US" dirty="0"/>
              <a:t>Local Extensions</a:t>
            </a:r>
          </a:p>
          <a:p>
            <a:pPr lvl="1"/>
            <a:r>
              <a:rPr lang="en-US" dirty="0">
                <a:hlinkClick r:id="rId2"/>
              </a:rPr>
              <a:t>Eligible fields</a:t>
            </a:r>
            <a:r>
              <a:rPr lang="en-US" dirty="0"/>
              <a:t>: 009, 09X, 59X, 69X, 77X, 78X, 9XX</a:t>
            </a:r>
          </a:p>
          <a:p>
            <a:pPr lvl="1"/>
            <a:r>
              <a:rPr lang="en-US" dirty="0"/>
              <a:t>Type </a:t>
            </a:r>
            <a:r>
              <a:rPr lang="en-US" dirty="0" err="1"/>
              <a:t>Ctrl+L</a:t>
            </a:r>
            <a:r>
              <a:rPr lang="en-US" dirty="0"/>
              <a:t> or Editing Actions &gt; Add Local Extension</a:t>
            </a:r>
          </a:p>
          <a:p>
            <a:r>
              <a:rPr lang="en-US" dirty="0"/>
              <a:t>Locking and releasing records</a:t>
            </a:r>
          </a:p>
          <a:p>
            <a:pPr lvl="1"/>
            <a:r>
              <a:rPr lang="en-US" dirty="0"/>
              <a:t>Records open in the MDE are locked by that user</a:t>
            </a:r>
          </a:p>
          <a:p>
            <a:pPr lvl="1"/>
            <a:r>
              <a:rPr lang="en-US" dirty="0"/>
              <a:t>Release records</a:t>
            </a:r>
          </a:p>
          <a:p>
            <a:pPr lvl="2"/>
            <a:r>
              <a:rPr lang="en-US" dirty="0"/>
              <a:t>Save &gt; Save and Release Record</a:t>
            </a:r>
          </a:p>
          <a:p>
            <a:pPr lvl="2"/>
            <a:r>
              <a:rPr lang="en-US" dirty="0"/>
              <a:t>Record Actions &gt; Release Record (</a:t>
            </a:r>
            <a:r>
              <a:rPr lang="en-US" dirty="0" err="1"/>
              <a:t>Alt+Shift+R</a:t>
            </a:r>
            <a:r>
              <a:rPr lang="en-US" dirty="0"/>
              <a:t>)</a:t>
            </a:r>
          </a:p>
          <a:p>
            <a:pPr lvl="2"/>
            <a:r>
              <a:rPr lang="en-US" dirty="0"/>
              <a:t>Release displayed records button on navigation pane</a:t>
            </a:r>
          </a:p>
          <a:p>
            <a:pPr lvl="1"/>
            <a:r>
              <a:rPr lang="en-US" dirty="0"/>
              <a:t>Record lock will time out after 4 hours (</a:t>
            </a:r>
            <a:r>
              <a:rPr lang="en-US" dirty="0" err="1"/>
              <a:t>consortial</a:t>
            </a:r>
            <a:r>
              <a:rPr lang="en-US" dirty="0"/>
              <a:t> default)</a:t>
            </a:r>
          </a:p>
        </p:txBody>
      </p:sp>
    </p:spTree>
    <p:extLst>
      <p:ext uri="{BB962C8B-B14F-4D97-AF65-F5344CB8AC3E}">
        <p14:creationId xmlns:p14="http://schemas.microsoft.com/office/powerpoint/2010/main" val="221394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0DAB-203F-F98B-743E-4F7A2D952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D6D82-E2B0-CDF5-9E8B-3385265B6864}"/>
              </a:ext>
            </a:extLst>
          </p:cNvPr>
          <p:cNvSpPr>
            <a:spLocks noGrp="1"/>
          </p:cNvSpPr>
          <p:nvPr>
            <p:ph type="title"/>
          </p:nvPr>
        </p:nvSpPr>
        <p:spPr/>
        <p:txBody>
          <a:bodyPr/>
          <a:lstStyle/>
          <a:p>
            <a:r>
              <a:rPr lang="en-US" dirty="0"/>
              <a:t>Administrative Metadata</a:t>
            </a:r>
          </a:p>
        </p:txBody>
      </p:sp>
      <p:sp>
        <p:nvSpPr>
          <p:cNvPr id="3" name="Content Placeholder 2">
            <a:extLst>
              <a:ext uri="{FF2B5EF4-FFF2-40B4-BE49-F238E27FC236}">
                <a16:creationId xmlns:a16="http://schemas.microsoft.com/office/drawing/2014/main" id="{335204D7-CE6A-3281-BA7C-F2B2A55FE4A2}"/>
              </a:ext>
            </a:extLst>
          </p:cNvPr>
          <p:cNvSpPr>
            <a:spLocks noGrp="1"/>
          </p:cNvSpPr>
          <p:nvPr>
            <p:ph idx="1"/>
          </p:nvPr>
        </p:nvSpPr>
        <p:spPr/>
        <p:txBody>
          <a:bodyPr/>
          <a:lstStyle/>
          <a:p>
            <a:r>
              <a:rPr lang="en-US" dirty="0"/>
              <a:t>Suppress from Discovery</a:t>
            </a:r>
          </a:p>
          <a:p>
            <a:pPr lvl="1"/>
            <a:r>
              <a:rPr lang="en-US" dirty="0"/>
              <a:t>May apply to bibliographic and holding records</a:t>
            </a:r>
          </a:p>
          <a:p>
            <a:pPr lvl="1"/>
            <a:r>
              <a:rPr lang="en-US" dirty="0"/>
              <a:t>Record Actions &gt; Suppress from Discovery (</a:t>
            </a:r>
            <a:r>
              <a:rPr lang="en-US" dirty="0" err="1"/>
              <a:t>Alt+Shift+S</a:t>
            </a:r>
            <a:r>
              <a:rPr lang="en-US" dirty="0"/>
              <a:t>)</a:t>
            </a:r>
          </a:p>
          <a:p>
            <a:pPr lvl="1"/>
            <a:r>
              <a:rPr lang="en-US" dirty="0"/>
              <a:t>Icon appears on navigation pane and record if suppressed</a:t>
            </a:r>
          </a:p>
          <a:p>
            <a:r>
              <a:rPr lang="en-US" dirty="0"/>
              <a:t>Export to OCLC</a:t>
            </a:r>
          </a:p>
          <a:p>
            <a:pPr lvl="1"/>
            <a:r>
              <a:rPr lang="en-US" dirty="0"/>
              <a:t>Controls whether record updates are published to WorldCat Data Sync</a:t>
            </a:r>
          </a:p>
          <a:p>
            <a:pPr lvl="1"/>
            <a:r>
              <a:rPr lang="en-US" dirty="0"/>
              <a:t>Data Sync sets or deletes holdings automatically</a:t>
            </a:r>
          </a:p>
          <a:p>
            <a:pPr lvl="1"/>
            <a:r>
              <a:rPr lang="en-US" dirty="0"/>
              <a:t>Record Actions &gt; Set Management Tags &gt; Publish Bib</a:t>
            </a:r>
          </a:p>
          <a:p>
            <a:r>
              <a:rPr lang="en-US" dirty="0"/>
              <a:t>When to set Don’t Publish?</a:t>
            </a:r>
          </a:p>
          <a:p>
            <a:pPr lvl="1"/>
            <a:r>
              <a:rPr lang="en-US" dirty="0"/>
              <a:t>Equipment, course reserves, temporary bib records</a:t>
            </a:r>
          </a:p>
        </p:txBody>
      </p:sp>
    </p:spTree>
    <p:extLst>
      <p:ext uri="{BB962C8B-B14F-4D97-AF65-F5344CB8AC3E}">
        <p14:creationId xmlns:p14="http://schemas.microsoft.com/office/powerpoint/2010/main" val="178549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159E-2A7A-FA17-765E-391950925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8F2D0-9CB5-8F02-798A-747F76758727}"/>
              </a:ext>
            </a:extLst>
          </p:cNvPr>
          <p:cNvSpPr>
            <a:spLocks noGrp="1"/>
          </p:cNvSpPr>
          <p:nvPr>
            <p:ph type="title"/>
          </p:nvPr>
        </p:nvSpPr>
        <p:spPr/>
        <p:txBody>
          <a:bodyPr/>
          <a:lstStyle/>
          <a:p>
            <a:r>
              <a:rPr lang="en-US" dirty="0"/>
              <a:t>Editing Community Zone Records</a:t>
            </a:r>
          </a:p>
        </p:txBody>
      </p:sp>
      <p:sp>
        <p:nvSpPr>
          <p:cNvPr id="3" name="Content Placeholder 2">
            <a:extLst>
              <a:ext uri="{FF2B5EF4-FFF2-40B4-BE49-F238E27FC236}">
                <a16:creationId xmlns:a16="http://schemas.microsoft.com/office/drawing/2014/main" id="{432D8859-620E-2B43-C61B-158CBAAD3761}"/>
              </a:ext>
            </a:extLst>
          </p:cNvPr>
          <p:cNvSpPr>
            <a:spLocks noGrp="1"/>
          </p:cNvSpPr>
          <p:nvPr>
            <p:ph idx="1"/>
          </p:nvPr>
        </p:nvSpPr>
        <p:spPr/>
        <p:txBody>
          <a:bodyPr/>
          <a:lstStyle/>
          <a:p>
            <a:r>
              <a:rPr lang="en-US" dirty="0"/>
              <a:t>How catalogers </a:t>
            </a:r>
            <a:r>
              <a:rPr lang="en-US" b="1" dirty="0"/>
              <a:t>may not</a:t>
            </a:r>
            <a:r>
              <a:rPr lang="en-US" dirty="0"/>
              <a:t> edit CZ records:</a:t>
            </a:r>
          </a:p>
          <a:p>
            <a:pPr lvl="1"/>
            <a:r>
              <a:rPr lang="en-US" dirty="0"/>
              <a:t>May not modify (add, edit, remove) 022 ISSN</a:t>
            </a:r>
          </a:p>
          <a:p>
            <a:pPr lvl="1"/>
            <a:r>
              <a:rPr lang="en-US" dirty="0"/>
              <a:t>May add but not remove 020 ISBN and 776$z ISBN</a:t>
            </a:r>
          </a:p>
          <a:p>
            <a:pPr lvl="1"/>
            <a:r>
              <a:rPr lang="en-US" dirty="0"/>
              <a:t>May not add or modify 9XX fields in the CZ bib (local extensions allowed)</a:t>
            </a:r>
          </a:p>
          <a:p>
            <a:pPr lvl="1"/>
            <a:r>
              <a:rPr lang="en-US" dirty="0"/>
              <a:t>No 856 fields</a:t>
            </a:r>
          </a:p>
          <a:p>
            <a:pPr lvl="1"/>
            <a:r>
              <a:rPr lang="en-US" dirty="0"/>
              <a:t>No batch editing, no merge/overlay</a:t>
            </a:r>
          </a:p>
          <a:p>
            <a:pPr lvl="1"/>
            <a:r>
              <a:rPr lang="en-US" dirty="0"/>
              <a:t>Records may not be identical to the source record</a:t>
            </a:r>
          </a:p>
        </p:txBody>
      </p:sp>
    </p:spTree>
    <p:extLst>
      <p:ext uri="{BB962C8B-B14F-4D97-AF65-F5344CB8AC3E}">
        <p14:creationId xmlns:p14="http://schemas.microsoft.com/office/powerpoint/2010/main" val="56341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D00B-8871-3C56-FAC9-528FF9472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D0CDF-ACF9-B85D-2122-917CC2DA3102}"/>
              </a:ext>
            </a:extLst>
          </p:cNvPr>
          <p:cNvSpPr>
            <a:spLocks noGrp="1"/>
          </p:cNvSpPr>
          <p:nvPr>
            <p:ph type="title"/>
          </p:nvPr>
        </p:nvSpPr>
        <p:spPr/>
        <p:txBody>
          <a:bodyPr/>
          <a:lstStyle/>
          <a:p>
            <a:r>
              <a:rPr lang="en-US" dirty="0"/>
              <a:t>Editing Community Zone Records</a:t>
            </a:r>
          </a:p>
        </p:txBody>
      </p:sp>
      <p:sp>
        <p:nvSpPr>
          <p:cNvPr id="3" name="Content Placeholder 2">
            <a:extLst>
              <a:ext uri="{FF2B5EF4-FFF2-40B4-BE49-F238E27FC236}">
                <a16:creationId xmlns:a16="http://schemas.microsoft.com/office/drawing/2014/main" id="{0266AA86-2BFF-B9D0-71F2-174FD0253653}"/>
              </a:ext>
            </a:extLst>
          </p:cNvPr>
          <p:cNvSpPr>
            <a:spLocks noGrp="1"/>
          </p:cNvSpPr>
          <p:nvPr>
            <p:ph idx="1"/>
          </p:nvPr>
        </p:nvSpPr>
        <p:spPr/>
        <p:txBody>
          <a:bodyPr/>
          <a:lstStyle/>
          <a:p>
            <a:r>
              <a:rPr lang="en-US" dirty="0"/>
              <a:t>How catalogers </a:t>
            </a:r>
            <a:r>
              <a:rPr lang="en-US" b="1" dirty="0"/>
              <a:t>may </a:t>
            </a:r>
            <a:r>
              <a:rPr lang="en-US" dirty="0"/>
              <a:t>edit CZ records:</a:t>
            </a:r>
          </a:p>
          <a:p>
            <a:pPr lvl="1"/>
            <a:r>
              <a:rPr lang="en-US" dirty="0"/>
              <a:t>Enhance and correct data: add description, update incorrect details</a:t>
            </a:r>
          </a:p>
          <a:p>
            <a:pPr lvl="2"/>
            <a:r>
              <a:rPr lang="en-US" dirty="0"/>
              <a:t>260/264, 33X, 500, 505, 520, 6XX</a:t>
            </a:r>
          </a:p>
          <a:p>
            <a:pPr lvl="1"/>
            <a:r>
              <a:rPr lang="en-US" dirty="0"/>
              <a:t>Records should follow provider-neutral guidelines</a:t>
            </a:r>
          </a:p>
          <a:p>
            <a:pPr lvl="2"/>
            <a:r>
              <a:rPr lang="en-US" dirty="0"/>
              <a:t>E.g., 260/264 describes the producer rather than the platform</a:t>
            </a:r>
          </a:p>
          <a:p>
            <a:r>
              <a:rPr lang="en-US" dirty="0"/>
              <a:t>About the OCLC Number:</a:t>
            </a:r>
          </a:p>
          <a:p>
            <a:pPr lvl="1"/>
            <a:r>
              <a:rPr lang="en-US" dirty="0"/>
              <a:t>Ex Libris encourages “the addition of OCLC numbers” to records</a:t>
            </a:r>
          </a:p>
          <a:p>
            <a:pPr lvl="1"/>
            <a:r>
              <a:rPr lang="en-US" dirty="0"/>
              <a:t>OCLC numbers in the 035$a may complicate matching and duplication in IZ and NZ</a:t>
            </a:r>
          </a:p>
          <a:p>
            <a:pPr lvl="1"/>
            <a:r>
              <a:rPr lang="en-US" dirty="0"/>
              <a:t>Some providers may include OCLC number for the physical format</a:t>
            </a:r>
          </a:p>
          <a:p>
            <a:pPr lvl="1"/>
            <a:r>
              <a:rPr lang="en-US" dirty="0"/>
              <a:t>Prefer 776$w for OCLC numbers over 035$a or 035$z</a:t>
            </a:r>
          </a:p>
          <a:p>
            <a:pPr lvl="2"/>
            <a:endParaRPr lang="en-US" dirty="0"/>
          </a:p>
          <a:p>
            <a:pPr lvl="1"/>
            <a:endParaRPr lang="en-US" dirty="0"/>
          </a:p>
        </p:txBody>
      </p:sp>
    </p:spTree>
    <p:extLst>
      <p:ext uri="{BB962C8B-B14F-4D97-AF65-F5344CB8AC3E}">
        <p14:creationId xmlns:p14="http://schemas.microsoft.com/office/powerpoint/2010/main" val="397162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210-1063-CA58-3060-5DD7A4AEC742}"/>
              </a:ext>
            </a:extLst>
          </p:cNvPr>
          <p:cNvSpPr>
            <a:spLocks noGrp="1"/>
          </p:cNvSpPr>
          <p:nvPr>
            <p:ph type="title"/>
          </p:nvPr>
        </p:nvSpPr>
        <p:spPr/>
        <p:txBody>
          <a:bodyPr/>
          <a:lstStyle/>
          <a:p>
            <a:r>
              <a:rPr lang="en-US" dirty="0"/>
              <a:t>What if the record I need isn’t in Alma yet?</a:t>
            </a:r>
          </a:p>
        </p:txBody>
      </p:sp>
      <p:sp>
        <p:nvSpPr>
          <p:cNvPr id="3" name="Content Placeholder 2">
            <a:extLst>
              <a:ext uri="{FF2B5EF4-FFF2-40B4-BE49-F238E27FC236}">
                <a16:creationId xmlns:a16="http://schemas.microsoft.com/office/drawing/2014/main" id="{0B2B225A-BC7B-58B0-595E-3A6B9FF21CC4}"/>
              </a:ext>
            </a:extLst>
          </p:cNvPr>
          <p:cNvSpPr>
            <a:spLocks noGrp="1"/>
          </p:cNvSpPr>
          <p:nvPr>
            <p:ph idx="1"/>
          </p:nvPr>
        </p:nvSpPr>
        <p:spPr/>
        <p:txBody>
          <a:bodyPr/>
          <a:lstStyle/>
          <a:p>
            <a:r>
              <a:rPr lang="en-US" dirty="0"/>
              <a:t>Could I create a brief record in my IZ?  </a:t>
            </a:r>
            <a:r>
              <a:rPr lang="en-US" b="1" dirty="0"/>
              <a:t>Yes</a:t>
            </a:r>
            <a:endParaRPr lang="en-US" dirty="0"/>
          </a:p>
          <a:p>
            <a:r>
              <a:rPr lang="en-US" dirty="0"/>
              <a:t>Could I create a brief record in the NZ?  </a:t>
            </a:r>
            <a:r>
              <a:rPr lang="en-US" b="1" dirty="0"/>
              <a:t>No</a:t>
            </a:r>
            <a:endParaRPr lang="en-US" dirty="0"/>
          </a:p>
          <a:p>
            <a:r>
              <a:rPr lang="en-US" dirty="0"/>
              <a:t>Could I modify an existing record to match my needs?  </a:t>
            </a:r>
            <a:r>
              <a:rPr lang="en-US" b="1" dirty="0"/>
              <a:t>No</a:t>
            </a:r>
            <a:endParaRPr lang="en-US" dirty="0"/>
          </a:p>
          <a:p>
            <a:r>
              <a:rPr lang="en-US" dirty="0"/>
              <a:t>Could I copy an existing record and modify it in my IZ?  </a:t>
            </a:r>
            <a:r>
              <a:rPr lang="en-US" b="1" dirty="0"/>
              <a:t>Yes…</a:t>
            </a:r>
            <a:endParaRPr lang="en-US" dirty="0"/>
          </a:p>
          <a:p>
            <a:r>
              <a:rPr lang="en-US" dirty="0"/>
              <a:t>Could I import a copy of a record from OCLC?  </a:t>
            </a:r>
            <a:r>
              <a:rPr lang="en-US" b="1" dirty="0"/>
              <a:t>*Yes*</a:t>
            </a:r>
          </a:p>
          <a:p>
            <a:pPr marL="0" indent="0">
              <a:buNone/>
            </a:pPr>
            <a:endParaRPr lang="en-US" b="1" dirty="0"/>
          </a:p>
          <a:p>
            <a:pPr marL="0" indent="0">
              <a:buNone/>
            </a:pPr>
            <a:r>
              <a:rPr lang="en-US" b="1" dirty="0"/>
              <a:t>More on this topic in Session 3</a:t>
            </a:r>
          </a:p>
        </p:txBody>
      </p:sp>
    </p:spTree>
    <p:extLst>
      <p:ext uri="{BB962C8B-B14F-4D97-AF65-F5344CB8AC3E}">
        <p14:creationId xmlns:p14="http://schemas.microsoft.com/office/powerpoint/2010/main" val="2349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2"/>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3"/>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6A27-E434-85CB-3FA2-A390B65AE717}"/>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C60ACD52-E03F-CCA2-188F-ABC63BEC2ED9}"/>
              </a:ext>
            </a:extLst>
          </p:cNvPr>
          <p:cNvSpPr>
            <a:spLocks noGrp="1"/>
          </p:cNvSpPr>
          <p:nvPr>
            <p:ph idx="1"/>
          </p:nvPr>
        </p:nvSpPr>
        <p:spPr/>
        <p:txBody>
          <a:bodyPr/>
          <a:lstStyle/>
          <a:p>
            <a:r>
              <a:rPr lang="en-US" dirty="0"/>
              <a:t>Learn to navigate the Alma Metadata Editor.</a:t>
            </a:r>
          </a:p>
          <a:p>
            <a:r>
              <a:rPr lang="en-US" dirty="0"/>
              <a:t>Gain practice in editing MARC bibliographic and holding records.</a:t>
            </a:r>
          </a:p>
          <a:p>
            <a:r>
              <a:rPr lang="en-US" dirty="0"/>
              <a:t>Understand CARLI policies and practices for editing bibliographic records.</a:t>
            </a:r>
          </a:p>
        </p:txBody>
      </p:sp>
    </p:spTree>
    <p:extLst>
      <p:ext uri="{BB962C8B-B14F-4D97-AF65-F5344CB8AC3E}">
        <p14:creationId xmlns:p14="http://schemas.microsoft.com/office/powerpoint/2010/main" val="36135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A30-F924-E74A-B2DC-F1CFD4D40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B7A08-53B9-7A74-A617-4E0AB860B528}"/>
              </a:ext>
            </a:extLst>
          </p:cNvPr>
          <p:cNvSpPr>
            <a:spLocks noGrp="1"/>
          </p:cNvSpPr>
          <p:nvPr>
            <p:ph type="title"/>
          </p:nvPr>
        </p:nvSpPr>
        <p:spPr/>
        <p:txBody>
          <a:bodyPr/>
          <a:lstStyle/>
          <a:p>
            <a:r>
              <a:rPr lang="en-US" dirty="0"/>
              <a:t>Bibliographic Records in Alma</a:t>
            </a:r>
          </a:p>
        </p:txBody>
      </p:sp>
      <p:sp>
        <p:nvSpPr>
          <p:cNvPr id="3" name="Content Placeholder 2">
            <a:extLst>
              <a:ext uri="{FF2B5EF4-FFF2-40B4-BE49-F238E27FC236}">
                <a16:creationId xmlns:a16="http://schemas.microsoft.com/office/drawing/2014/main" id="{D31189B2-5AFA-856F-981E-91A561189423}"/>
              </a:ext>
            </a:extLst>
          </p:cNvPr>
          <p:cNvSpPr>
            <a:spLocks noGrp="1"/>
          </p:cNvSpPr>
          <p:nvPr>
            <p:ph idx="1"/>
          </p:nvPr>
        </p:nvSpPr>
        <p:spPr/>
        <p:txBody>
          <a:bodyPr/>
          <a:lstStyle/>
          <a:p>
            <a:r>
              <a:rPr lang="en-US" dirty="0"/>
              <a:t>Bib record describes a resource as manifested in the world</a:t>
            </a:r>
          </a:p>
          <a:p>
            <a:pPr lvl="1"/>
            <a:r>
              <a:rPr lang="en-US" dirty="0"/>
              <a:t>Titles, authors, editions, publishers, series, ISBNs, etc.</a:t>
            </a:r>
          </a:p>
          <a:p>
            <a:pPr lvl="1"/>
            <a:r>
              <a:rPr lang="en-US" dirty="0"/>
              <a:t>MARC elements: Record numbers, fixed fields, suppression, etc.</a:t>
            </a:r>
          </a:p>
          <a:p>
            <a:pPr lvl="1"/>
            <a:r>
              <a:rPr lang="en-US" dirty="0"/>
              <a:t>E.g., Book – Physical, Projected medium – Electronic</a:t>
            </a:r>
          </a:p>
          <a:p>
            <a:r>
              <a:rPr lang="en-US" dirty="0"/>
              <a:t>Titles: Bibliographic record in a repository or zone</a:t>
            </a:r>
          </a:p>
          <a:p>
            <a:pPr lvl="1"/>
            <a:r>
              <a:rPr lang="en-US" dirty="0"/>
              <a:t>Predominantly MARC data (stored as XML)</a:t>
            </a:r>
          </a:p>
          <a:p>
            <a:pPr lvl="1"/>
            <a:r>
              <a:rPr lang="en-US" dirty="0"/>
              <a:t>Alma may contain other data: Dublin Core, MODS, </a:t>
            </a:r>
            <a:r>
              <a:rPr lang="en-US" dirty="0" err="1"/>
              <a:t>BibFrame</a:t>
            </a:r>
            <a:r>
              <a:rPr lang="en-US" dirty="0"/>
              <a:t>, etc.</a:t>
            </a:r>
          </a:p>
          <a:p>
            <a:r>
              <a:rPr lang="en-US" dirty="0"/>
              <a:t>Alma Metadata Editor (MDE)</a:t>
            </a:r>
          </a:p>
          <a:p>
            <a:pPr lvl="1"/>
            <a:r>
              <a:rPr lang="en-US" dirty="0"/>
              <a:t>Edit MARC data (bibs, holdings, authorities), Dublin Core, MODS</a:t>
            </a:r>
          </a:p>
          <a:p>
            <a:pPr lvl="1"/>
            <a:r>
              <a:rPr lang="en-US" dirty="0"/>
              <a:t>Edit templates and rules</a:t>
            </a:r>
          </a:p>
          <a:p>
            <a:pPr lvl="1"/>
            <a:endParaRPr lang="en-US" dirty="0"/>
          </a:p>
        </p:txBody>
      </p:sp>
    </p:spTree>
    <p:extLst>
      <p:ext uri="{BB962C8B-B14F-4D97-AF65-F5344CB8AC3E}">
        <p14:creationId xmlns:p14="http://schemas.microsoft.com/office/powerpoint/2010/main" val="257804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F69-9B90-3215-A119-629326B766D1}"/>
              </a:ext>
            </a:extLst>
          </p:cNvPr>
          <p:cNvSpPr>
            <a:spLocks noGrp="1"/>
          </p:cNvSpPr>
          <p:nvPr>
            <p:ph type="title"/>
          </p:nvPr>
        </p:nvSpPr>
        <p:spPr/>
        <p:txBody>
          <a:bodyPr/>
          <a:lstStyle/>
          <a:p>
            <a:r>
              <a:rPr lang="en-US" dirty="0"/>
              <a:t>Accessing the Metadata Editor</a:t>
            </a:r>
          </a:p>
        </p:txBody>
      </p:sp>
      <p:sp>
        <p:nvSpPr>
          <p:cNvPr id="3" name="Content Placeholder 2">
            <a:extLst>
              <a:ext uri="{FF2B5EF4-FFF2-40B4-BE49-F238E27FC236}">
                <a16:creationId xmlns:a16="http://schemas.microsoft.com/office/drawing/2014/main" id="{5CB5D6CF-3B65-3162-880D-893FCBC9A686}"/>
              </a:ext>
            </a:extLst>
          </p:cNvPr>
          <p:cNvSpPr>
            <a:spLocks noGrp="1"/>
          </p:cNvSpPr>
          <p:nvPr>
            <p:ph idx="1"/>
          </p:nvPr>
        </p:nvSpPr>
        <p:spPr/>
        <p:txBody>
          <a:bodyPr/>
          <a:lstStyle/>
          <a:p>
            <a:pPr marL="457200" indent="-457200">
              <a:buFont typeface="+mj-lt"/>
              <a:buAutoNum type="arabicPeriod"/>
            </a:pPr>
            <a:r>
              <a:rPr lang="en-US" dirty="0"/>
              <a:t>Search for a title, select Edit Record.</a:t>
            </a:r>
          </a:p>
          <a:p>
            <a:pPr marL="457200" indent="-457200">
              <a:buFont typeface="+mj-lt"/>
              <a:buAutoNum type="arabicPeriod"/>
            </a:pPr>
            <a:r>
              <a:rPr lang="en-US" dirty="0"/>
              <a:t>Search for a title, select Push to MDE*; later, select Show MDE.</a:t>
            </a:r>
          </a:p>
          <a:p>
            <a:pPr marL="457200" indent="-457200">
              <a:buFont typeface="+mj-lt"/>
              <a:buAutoNum type="arabicPeriod"/>
            </a:pPr>
            <a:r>
              <a:rPr lang="en-US" dirty="0"/>
              <a:t>Search for any record, click to view bib record, select Edit.</a:t>
            </a:r>
          </a:p>
          <a:p>
            <a:pPr marL="457200" indent="-457200">
              <a:buFont typeface="+mj-lt"/>
              <a:buAutoNum type="arabicPeriod"/>
            </a:pPr>
            <a:r>
              <a:rPr lang="en-US" dirty="0"/>
              <a:t>Push to MDE from a set</a:t>
            </a:r>
          </a:p>
          <a:p>
            <a:pPr marL="457200" indent="-457200">
              <a:buFont typeface="+mj-lt"/>
              <a:buAutoNum type="arabicPeriod"/>
            </a:pPr>
            <a:r>
              <a:rPr lang="en-US" dirty="0"/>
              <a:t>Select Resources &gt; Cataloging &gt; Open Metadata Editor…</a:t>
            </a:r>
          </a:p>
          <a:p>
            <a:pPr marL="1200150" lvl="1" indent="-457200">
              <a:buFont typeface="+mj-lt"/>
              <a:buAutoNum type="alphaLcPeriod"/>
            </a:pPr>
            <a:r>
              <a:rPr lang="en-US" dirty="0"/>
              <a:t>Search and Browse &gt; Browse Shelf Listing</a:t>
            </a:r>
          </a:p>
          <a:p>
            <a:pPr marL="1200150" lvl="1" indent="-457200">
              <a:buFont typeface="+mj-lt"/>
              <a:buAutoNum type="alphaLcPeriod"/>
            </a:pPr>
            <a:r>
              <a:rPr lang="en-US" dirty="0"/>
              <a:t>Search and Browse &gt; Browse Bibliographic Headings</a:t>
            </a:r>
          </a:p>
          <a:p>
            <a:pPr marL="1200150" lvl="1" indent="-457200">
              <a:buFont typeface="+mj-lt"/>
              <a:buAutoNum type="alphaLcPeriod"/>
            </a:pPr>
            <a:r>
              <a:rPr lang="en-US" dirty="0"/>
              <a:t>Search and Browse &gt; Browse Authority Headings</a:t>
            </a:r>
          </a:p>
          <a:p>
            <a:pPr marL="1200150" lvl="1" indent="-457200">
              <a:buFont typeface="+mj-lt"/>
              <a:buAutoNum type="alphaLcPeriod"/>
            </a:pPr>
            <a:r>
              <a:rPr lang="en-US" dirty="0"/>
              <a:t>Search and Browse &gt; Search Resources &gt; WorldCat or Library of Congress</a:t>
            </a:r>
          </a:p>
          <a:p>
            <a:pPr marL="457200" indent="-457200">
              <a:buFont typeface="+mj-lt"/>
              <a:buAutoNum type="arabicPeriod"/>
            </a:pPr>
            <a:endParaRPr lang="en-US" dirty="0"/>
          </a:p>
        </p:txBody>
      </p:sp>
    </p:spTree>
    <p:extLst>
      <p:ext uri="{BB962C8B-B14F-4D97-AF65-F5344CB8AC3E}">
        <p14:creationId xmlns:p14="http://schemas.microsoft.com/office/powerpoint/2010/main" val="226098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5EE2-9E01-F50A-8949-792890FA45AF}"/>
              </a:ext>
            </a:extLst>
          </p:cNvPr>
          <p:cNvSpPr>
            <a:spLocks noGrp="1"/>
          </p:cNvSpPr>
          <p:nvPr>
            <p:ph type="title"/>
          </p:nvPr>
        </p:nvSpPr>
        <p:spPr/>
        <p:txBody>
          <a:bodyPr/>
          <a:lstStyle/>
          <a:p>
            <a:r>
              <a:rPr lang="en-US" dirty="0"/>
              <a:t>The Metadata Editor</a:t>
            </a:r>
          </a:p>
        </p:txBody>
      </p:sp>
      <p:pic>
        <p:nvPicPr>
          <p:cNvPr id="5" name="Content Placeholder 4" descr="A screenshot of the Alma Metadata Editor with data in each section. The record navigation list sits on the left. The editing window on the right is split into two panes, each showing MARC records. The editor menus sit above the editing pane.">
            <a:extLst>
              <a:ext uri="{FF2B5EF4-FFF2-40B4-BE49-F238E27FC236}">
                <a16:creationId xmlns:a16="http://schemas.microsoft.com/office/drawing/2014/main" id="{A771DE0F-4252-7C2E-3297-1783D8B2C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106" y="1600200"/>
            <a:ext cx="8911787" cy="4525963"/>
          </a:xfrm>
          <a:ln>
            <a:solidFill>
              <a:schemeClr val="accent1"/>
            </a:solidFill>
          </a:ln>
        </p:spPr>
      </p:pic>
    </p:spTree>
    <p:extLst>
      <p:ext uri="{BB962C8B-B14F-4D97-AF65-F5344CB8AC3E}">
        <p14:creationId xmlns:p14="http://schemas.microsoft.com/office/powerpoint/2010/main" val="257127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1D61-0488-741D-0C32-D49AF893CE87}"/>
              </a:ext>
            </a:extLst>
          </p:cNvPr>
          <p:cNvSpPr>
            <a:spLocks noGrp="1"/>
          </p:cNvSpPr>
          <p:nvPr>
            <p:ph type="title"/>
          </p:nvPr>
        </p:nvSpPr>
        <p:spPr/>
        <p:txBody>
          <a:bodyPr/>
          <a:lstStyle/>
          <a:p>
            <a:r>
              <a:rPr lang="en-US" dirty="0"/>
              <a:t>Navigating the Metadata Editor: Navigation Pane</a:t>
            </a:r>
          </a:p>
        </p:txBody>
      </p:sp>
      <p:pic>
        <p:nvPicPr>
          <p:cNvPr id="4" name="Content Placeholder 3" descr="A screenshot of the metadata editor navigation pane.">
            <a:extLst>
              <a:ext uri="{FF2B5EF4-FFF2-40B4-BE49-F238E27FC236}">
                <a16:creationId xmlns:a16="http://schemas.microsoft.com/office/drawing/2014/main" id="{B799E30E-CD67-B806-390E-2079B90CFAA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l="6473" t="6793" r="68843"/>
          <a:stretch/>
        </p:blipFill>
        <p:spPr>
          <a:xfrm>
            <a:off x="1780162" y="836734"/>
            <a:ext cx="2373549" cy="4551920"/>
          </a:xfrm>
        </p:spPr>
      </p:pic>
      <p:sp>
        <p:nvSpPr>
          <p:cNvPr id="6" name="Content Placeholder 5">
            <a:extLst>
              <a:ext uri="{FF2B5EF4-FFF2-40B4-BE49-F238E27FC236}">
                <a16:creationId xmlns:a16="http://schemas.microsoft.com/office/drawing/2014/main" id="{0DFABF6C-79FE-7B0D-3909-DCF4B2C2CDF1}"/>
              </a:ext>
            </a:extLst>
          </p:cNvPr>
          <p:cNvSpPr>
            <a:spLocks noGrp="1"/>
          </p:cNvSpPr>
          <p:nvPr>
            <p:ph sz="quarter" idx="11"/>
          </p:nvPr>
        </p:nvSpPr>
        <p:spPr/>
        <p:txBody>
          <a:bodyPr/>
          <a:lstStyle/>
          <a:p>
            <a:r>
              <a:rPr lang="en-US" dirty="0"/>
              <a:t>Records</a:t>
            </a:r>
          </a:p>
          <a:p>
            <a:pPr lvl="1"/>
            <a:r>
              <a:rPr lang="en-US" dirty="0"/>
              <a:t>Open records counted by their types</a:t>
            </a:r>
          </a:p>
          <a:p>
            <a:pPr lvl="1"/>
            <a:r>
              <a:rPr lang="en-US" dirty="0"/>
              <a:t>List may be filtered by zone and info</a:t>
            </a:r>
          </a:p>
          <a:p>
            <a:r>
              <a:rPr lang="en-US" dirty="0"/>
              <a:t>Templates</a:t>
            </a:r>
          </a:p>
          <a:p>
            <a:pPr lvl="1"/>
            <a:r>
              <a:rPr lang="en-US" dirty="0"/>
              <a:t>Private: available to user only</a:t>
            </a:r>
          </a:p>
          <a:p>
            <a:pPr lvl="1"/>
            <a:r>
              <a:rPr lang="en-US" dirty="0"/>
              <a:t>Shared: available to all users</a:t>
            </a:r>
          </a:p>
          <a:p>
            <a:r>
              <a:rPr lang="en-US" dirty="0"/>
              <a:t>Rules</a:t>
            </a:r>
          </a:p>
          <a:p>
            <a:pPr lvl="1"/>
            <a:r>
              <a:rPr lang="en-US" dirty="0"/>
              <a:t>List of rules available for use</a:t>
            </a:r>
          </a:p>
          <a:p>
            <a:r>
              <a:rPr lang="en-US" dirty="0"/>
              <a:t>Release displayed records button</a:t>
            </a:r>
          </a:p>
          <a:p>
            <a:r>
              <a:rPr lang="en-US" dirty="0"/>
              <a:t>Pin bar</a:t>
            </a:r>
          </a:p>
          <a:p>
            <a:pPr lvl="1"/>
            <a:r>
              <a:rPr lang="en-US" dirty="0"/>
              <a:t>May show “Load community records”</a:t>
            </a:r>
          </a:p>
        </p:txBody>
      </p:sp>
      <p:sp>
        <p:nvSpPr>
          <p:cNvPr id="7" name="Text Placeholder 6">
            <a:extLst>
              <a:ext uri="{FF2B5EF4-FFF2-40B4-BE49-F238E27FC236}">
                <a16:creationId xmlns:a16="http://schemas.microsoft.com/office/drawing/2014/main" id="{92A2422B-D37B-01A3-1372-E97B46A639D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738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3071-0C8C-72DE-0E64-01BD1EF3DDD6}"/>
              </a:ext>
            </a:extLst>
          </p:cNvPr>
          <p:cNvSpPr>
            <a:spLocks noGrp="1"/>
          </p:cNvSpPr>
          <p:nvPr>
            <p:ph type="title"/>
          </p:nvPr>
        </p:nvSpPr>
        <p:spPr/>
        <p:txBody>
          <a:bodyPr/>
          <a:lstStyle/>
          <a:p>
            <a:r>
              <a:rPr lang="en-US" dirty="0"/>
              <a:t>Navigating the Metadata Editor: Editing Pane</a:t>
            </a:r>
          </a:p>
        </p:txBody>
      </p:sp>
      <p:sp>
        <p:nvSpPr>
          <p:cNvPr id="3" name="Content Placeholder 2">
            <a:extLst>
              <a:ext uri="{FF2B5EF4-FFF2-40B4-BE49-F238E27FC236}">
                <a16:creationId xmlns:a16="http://schemas.microsoft.com/office/drawing/2014/main" id="{BC3F330F-F6BA-9ADB-BA0D-A8462853C46A}"/>
              </a:ext>
            </a:extLst>
          </p:cNvPr>
          <p:cNvSpPr>
            <a:spLocks noGrp="1"/>
          </p:cNvSpPr>
          <p:nvPr>
            <p:ph sz="quarter" idx="10"/>
          </p:nvPr>
        </p:nvSpPr>
        <p:spPr/>
        <p:txBody>
          <a:bodyPr/>
          <a:lstStyle/>
          <a:p>
            <a:r>
              <a:rPr lang="en-US" dirty="0"/>
              <a:t>Edit records, templates, and rules</a:t>
            </a:r>
          </a:p>
          <a:p>
            <a:pPr lvl="1"/>
            <a:r>
              <a:rPr lang="en-US" dirty="0"/>
              <a:t>Supports split (F6) into two windows</a:t>
            </a:r>
          </a:p>
          <a:p>
            <a:r>
              <a:rPr lang="en-US" dirty="0"/>
              <a:t>Menu bar</a:t>
            </a:r>
          </a:p>
          <a:p>
            <a:pPr lvl="1"/>
            <a:r>
              <a:rPr lang="en-US" dirty="0"/>
              <a:t>Functions available to user and record</a:t>
            </a:r>
          </a:p>
          <a:p>
            <a:pPr lvl="1"/>
            <a:r>
              <a:rPr lang="en-US" dirty="0"/>
              <a:t>Quick Links for favorite functions</a:t>
            </a:r>
          </a:p>
          <a:p>
            <a:r>
              <a:rPr lang="en-US" dirty="0"/>
              <a:t>Editing header</a:t>
            </a:r>
          </a:p>
          <a:p>
            <a:pPr lvl="1"/>
            <a:r>
              <a:rPr lang="en-US" dirty="0"/>
              <a:t>Details on open object</a:t>
            </a:r>
          </a:p>
          <a:p>
            <a:pPr lvl="1"/>
            <a:r>
              <a:rPr lang="en-US" dirty="0"/>
              <a:t>Blue: in focus; Gray: not in focus</a:t>
            </a:r>
          </a:p>
          <a:p>
            <a:r>
              <a:rPr lang="en-US" dirty="0"/>
              <a:t>Alerts area</a:t>
            </a:r>
          </a:p>
          <a:p>
            <a:pPr lvl="1"/>
            <a:r>
              <a:rPr lang="en-US" dirty="0"/>
              <a:t>Presents warnings and errors</a:t>
            </a:r>
          </a:p>
          <a:p>
            <a:pPr lvl="1"/>
            <a:r>
              <a:rPr lang="en-US" dirty="0"/>
              <a:t>Click to expand for details</a:t>
            </a:r>
          </a:p>
        </p:txBody>
      </p:sp>
      <p:pic>
        <p:nvPicPr>
          <p:cNvPr id="7" name="Content Placeholder 6" descr="A screenshot of the metadata editor editing pane in a split pane configuration.">
            <a:extLst>
              <a:ext uri="{FF2B5EF4-FFF2-40B4-BE49-F238E27FC236}">
                <a16:creationId xmlns:a16="http://schemas.microsoft.com/office/drawing/2014/main" id="{82AB8965-27EA-9A15-4937-EA4EE3BC668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l="30550" t="8027"/>
          <a:stretch/>
        </p:blipFill>
        <p:spPr>
          <a:xfrm>
            <a:off x="6250472" y="1206524"/>
            <a:ext cx="5556295" cy="3736963"/>
          </a:xfrm>
        </p:spPr>
      </p:pic>
      <p:sp>
        <p:nvSpPr>
          <p:cNvPr id="5" name="Text Placeholder 4">
            <a:extLst>
              <a:ext uri="{FF2B5EF4-FFF2-40B4-BE49-F238E27FC236}">
                <a16:creationId xmlns:a16="http://schemas.microsoft.com/office/drawing/2014/main" id="{DD974B74-9472-3174-338E-93745E26947D}"/>
              </a:ext>
            </a:extLst>
          </p:cNvPr>
          <p:cNvSpPr>
            <a:spLocks noGrp="1"/>
          </p:cNvSpPr>
          <p:nvPr>
            <p:ph type="body" sz="quarter" idx="13"/>
          </p:nvPr>
        </p:nvSpPr>
        <p:spPr/>
        <p:txBody>
          <a:bodyPr/>
          <a:lstStyle/>
          <a:p>
            <a:r>
              <a:rPr lang="en-US" dirty="0"/>
              <a:t>https://knowledge.exlibrisgroup.com/Alma/Product_Documentation/010Alma_Online_Help_(English)/Metadata_Management/014Navigating_the_Metadata_Editor_Page</a:t>
            </a:r>
          </a:p>
        </p:txBody>
      </p:sp>
    </p:spTree>
    <p:extLst>
      <p:ext uri="{BB962C8B-B14F-4D97-AF65-F5344CB8AC3E}">
        <p14:creationId xmlns:p14="http://schemas.microsoft.com/office/powerpoint/2010/main" val="188372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6094E-4F00-3070-1F58-49111845B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2EE5E-7F5B-0FD0-E2F0-BD884D16671C}"/>
              </a:ext>
            </a:extLst>
          </p:cNvPr>
          <p:cNvSpPr>
            <a:spLocks noGrp="1"/>
          </p:cNvSpPr>
          <p:nvPr>
            <p:ph type="title"/>
          </p:nvPr>
        </p:nvSpPr>
        <p:spPr/>
        <p:txBody>
          <a:bodyPr/>
          <a:lstStyle/>
          <a:p>
            <a:r>
              <a:rPr lang="en-US" dirty="0"/>
              <a:t>Editing MARC records</a:t>
            </a:r>
          </a:p>
        </p:txBody>
      </p:sp>
      <p:sp>
        <p:nvSpPr>
          <p:cNvPr id="3" name="Content Placeholder 2">
            <a:extLst>
              <a:ext uri="{FF2B5EF4-FFF2-40B4-BE49-F238E27FC236}">
                <a16:creationId xmlns:a16="http://schemas.microsoft.com/office/drawing/2014/main" id="{D6243B61-4613-64C8-B2CB-BED3D0B82CF9}"/>
              </a:ext>
            </a:extLst>
          </p:cNvPr>
          <p:cNvSpPr>
            <a:spLocks noGrp="1"/>
          </p:cNvSpPr>
          <p:nvPr>
            <p:ph idx="1"/>
          </p:nvPr>
        </p:nvSpPr>
        <p:spPr/>
        <p:txBody>
          <a:bodyPr/>
          <a:lstStyle/>
          <a:p>
            <a:r>
              <a:rPr lang="en-US" dirty="0"/>
              <a:t>Editing in the Institution Zone</a:t>
            </a:r>
          </a:p>
          <a:p>
            <a:pPr lvl="1"/>
            <a:r>
              <a:rPr lang="en-US" dirty="0"/>
              <a:t>Copy cataloging: Copy a record from an available source, update description</a:t>
            </a:r>
          </a:p>
          <a:p>
            <a:pPr lvl="1"/>
            <a:r>
              <a:rPr lang="en-US" dirty="0"/>
              <a:t>Equipment, temporary collections, course reserves, order records, ILL</a:t>
            </a:r>
          </a:p>
          <a:p>
            <a:pPr lvl="1"/>
            <a:r>
              <a:rPr lang="en-US" dirty="0"/>
              <a:t>Special collections that utilize description not shared by every copy</a:t>
            </a:r>
          </a:p>
          <a:p>
            <a:r>
              <a:rPr lang="en-US" dirty="0"/>
              <a:t>Editing in the Network Zone</a:t>
            </a:r>
          </a:p>
          <a:p>
            <a:pPr lvl="1"/>
            <a:r>
              <a:rPr lang="en-US" dirty="0"/>
              <a:t>Cooperative cataloging: Record modifications shared with all linked institutions</a:t>
            </a:r>
          </a:p>
          <a:p>
            <a:pPr lvl="1"/>
            <a:r>
              <a:rPr lang="en-US" dirty="0"/>
              <a:t>Enhance and update data</a:t>
            </a:r>
          </a:p>
          <a:p>
            <a:pPr lvl="1"/>
            <a:r>
              <a:rPr lang="en-US" dirty="0"/>
              <a:t>Local details in local fields (a.k.a. local extensions) or in inventory</a:t>
            </a:r>
          </a:p>
          <a:p>
            <a:r>
              <a:rPr lang="en-US" dirty="0">
                <a:hlinkClick r:id="rId2"/>
              </a:rPr>
              <a:t>Cooperative Cataloging Policies for I-Share</a:t>
            </a:r>
            <a:endParaRPr lang="en-US" dirty="0"/>
          </a:p>
        </p:txBody>
      </p:sp>
    </p:spTree>
    <p:extLst>
      <p:ext uri="{BB962C8B-B14F-4D97-AF65-F5344CB8AC3E}">
        <p14:creationId xmlns:p14="http://schemas.microsoft.com/office/powerpoint/2010/main" val="218477591"/>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913</TotalTime>
  <Words>1876</Words>
  <Application>Microsoft Office PowerPoint</Application>
  <PresentationFormat>Widescreen</PresentationFormat>
  <Paragraphs>178</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Times New Roman</vt:lpstr>
      <vt:lpstr>CARLIfrankentheme</vt:lpstr>
      <vt:lpstr>CARLI</vt:lpstr>
      <vt:lpstr>Resource Management Training</vt:lpstr>
      <vt:lpstr>Session Logistics</vt:lpstr>
      <vt:lpstr>Learning Outcomes</vt:lpstr>
      <vt:lpstr>Bibliographic Records in Alma</vt:lpstr>
      <vt:lpstr>Accessing the Metadata Editor</vt:lpstr>
      <vt:lpstr>The Metadata Editor</vt:lpstr>
      <vt:lpstr>Navigating the Metadata Editor: Navigation Pane</vt:lpstr>
      <vt:lpstr>Navigating the Metadata Editor: Editing Pane</vt:lpstr>
      <vt:lpstr>Editing MARC records</vt:lpstr>
      <vt:lpstr>Editing MARC records</vt:lpstr>
      <vt:lpstr>Undoing Changes</vt:lpstr>
      <vt:lpstr>Institution Zone-Network Zone relationships</vt:lpstr>
      <vt:lpstr>Institution Zone-Network Zone relationships</vt:lpstr>
      <vt:lpstr>Administrative Metadata</vt:lpstr>
      <vt:lpstr>Editing Community Zone Records</vt:lpstr>
      <vt:lpstr>Editing Community Zone Records</vt:lpstr>
      <vt:lpstr>What if the record I need isn’t in Alma yet?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2</cp:revision>
  <dcterms:created xsi:type="dcterms:W3CDTF">2025-02-11T18:08:59Z</dcterms:created>
  <dcterms:modified xsi:type="dcterms:W3CDTF">2025-02-25T13:49:02Z</dcterms:modified>
</cp:coreProperties>
</file>